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8461375" cy="5400675"/>
  <p:notesSz cx="6797675" cy="9926638"/>
  <p:defaultTextStyle>
    <a:defPPr>
      <a:defRPr lang="en-US"/>
    </a:defPPr>
    <a:lvl1pPr marL="0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0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4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9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4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9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3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98" algn="l" defTabSz="9142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9" autoAdjust="0"/>
  </p:normalViewPr>
  <p:slideViewPr>
    <p:cSldViewPr showGuides="1">
      <p:cViewPr>
        <p:scale>
          <a:sx n="136" d="100"/>
          <a:sy n="136" d="100"/>
        </p:scale>
        <p:origin x="-1254" y="-78"/>
      </p:cViewPr>
      <p:guideLst>
        <p:guide orient="horz" pos="3401"/>
        <p:guide pos="26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0C7CE-6F94-4751-A019-D543EE2AB263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44538"/>
            <a:ext cx="58293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FED61-FB54-4AC8-B913-F00F168682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0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74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99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24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49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73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98" algn="l" defTabSz="9142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484188" y="744538"/>
            <a:ext cx="58293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FED61-FB54-4AC8-B913-F00F168682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34604" y="1677713"/>
            <a:ext cx="7192168" cy="115764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69213" y="3060383"/>
            <a:ext cx="5922963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13ED-660B-4C7F-B6D7-C2BA27E47C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C324-20BA-4282-9DBB-50BD2D5758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3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13ED-660B-4C7F-B6D7-C2BA27E47C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C324-20BA-4282-9DBB-50BD2D5758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3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45707" y="216280"/>
            <a:ext cx="2062461" cy="460807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8330" y="216280"/>
            <a:ext cx="6046360" cy="460807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13ED-660B-4C7F-B6D7-C2BA27E47C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C324-20BA-4282-9DBB-50BD2D5758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9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13ED-660B-4C7F-B6D7-C2BA27E47C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C324-20BA-4282-9DBB-50BD2D5758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8395" y="3470437"/>
            <a:ext cx="7192168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68395" y="2289038"/>
            <a:ext cx="7192168" cy="11813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13ED-660B-4C7F-B6D7-C2BA27E47C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C324-20BA-4282-9DBB-50BD2D5758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7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8323" y="1260159"/>
            <a:ext cx="4054410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3759" y="1260159"/>
            <a:ext cx="4054410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13ED-660B-4C7F-B6D7-C2BA27E47C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C324-20BA-4282-9DBB-50BD2D5758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2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3070" y="216278"/>
            <a:ext cx="7615237" cy="900113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23076" y="1208901"/>
            <a:ext cx="3738575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5" indent="0">
              <a:buNone/>
              <a:defRPr sz="2000" b="1"/>
            </a:lvl2pPr>
            <a:lvl3pPr marL="914250" indent="0">
              <a:buNone/>
              <a:defRPr sz="1800" b="1"/>
            </a:lvl3pPr>
            <a:lvl4pPr marL="1371374" indent="0">
              <a:buNone/>
              <a:defRPr sz="1600" b="1"/>
            </a:lvl4pPr>
            <a:lvl5pPr marL="1828499" indent="0">
              <a:buNone/>
              <a:defRPr sz="1600" b="1"/>
            </a:lvl5pPr>
            <a:lvl6pPr marL="2285624" indent="0">
              <a:buNone/>
              <a:defRPr sz="1600" b="1"/>
            </a:lvl6pPr>
            <a:lvl7pPr marL="2742749" indent="0">
              <a:buNone/>
              <a:defRPr sz="1600" b="1"/>
            </a:lvl7pPr>
            <a:lvl8pPr marL="3199873" indent="0">
              <a:buNone/>
              <a:defRPr sz="1600" b="1"/>
            </a:lvl8pPr>
            <a:lvl9pPr marL="365699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3076" y="1712717"/>
            <a:ext cx="3738575" cy="3111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298268" y="1208901"/>
            <a:ext cx="3740046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5" indent="0">
              <a:buNone/>
              <a:defRPr sz="2000" b="1"/>
            </a:lvl2pPr>
            <a:lvl3pPr marL="914250" indent="0">
              <a:buNone/>
              <a:defRPr sz="1800" b="1"/>
            </a:lvl3pPr>
            <a:lvl4pPr marL="1371374" indent="0">
              <a:buNone/>
              <a:defRPr sz="1600" b="1"/>
            </a:lvl4pPr>
            <a:lvl5pPr marL="1828499" indent="0">
              <a:buNone/>
              <a:defRPr sz="1600" b="1"/>
            </a:lvl5pPr>
            <a:lvl6pPr marL="2285624" indent="0">
              <a:buNone/>
              <a:defRPr sz="1600" b="1"/>
            </a:lvl6pPr>
            <a:lvl7pPr marL="2742749" indent="0">
              <a:buNone/>
              <a:defRPr sz="1600" b="1"/>
            </a:lvl7pPr>
            <a:lvl8pPr marL="3199873" indent="0">
              <a:buNone/>
              <a:defRPr sz="1600" b="1"/>
            </a:lvl8pPr>
            <a:lvl9pPr marL="365699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298268" y="1712717"/>
            <a:ext cx="3740046" cy="3111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13ED-660B-4C7F-B6D7-C2BA27E47C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C324-20BA-4282-9DBB-50BD2D5758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5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13ED-660B-4C7F-B6D7-C2BA27E47C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C324-20BA-4282-9DBB-50BD2D5758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13ED-660B-4C7F-B6D7-C2BA27E47C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C324-20BA-4282-9DBB-50BD2D5758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3070" y="215027"/>
            <a:ext cx="2783734" cy="9151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08168" y="215031"/>
            <a:ext cx="4730143" cy="46093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23070" y="1130145"/>
            <a:ext cx="2783734" cy="3694213"/>
          </a:xfrm>
        </p:spPr>
        <p:txBody>
          <a:bodyPr/>
          <a:lstStyle>
            <a:lvl1pPr marL="0" indent="0">
              <a:buNone/>
              <a:defRPr sz="1400"/>
            </a:lvl1pPr>
            <a:lvl2pPr marL="457125" indent="0">
              <a:buNone/>
              <a:defRPr sz="1200"/>
            </a:lvl2pPr>
            <a:lvl3pPr marL="914250" indent="0">
              <a:buNone/>
              <a:defRPr sz="1000"/>
            </a:lvl3pPr>
            <a:lvl4pPr marL="1371374" indent="0">
              <a:buNone/>
              <a:defRPr sz="900"/>
            </a:lvl4pPr>
            <a:lvl5pPr marL="1828499" indent="0">
              <a:buNone/>
              <a:defRPr sz="900"/>
            </a:lvl5pPr>
            <a:lvl6pPr marL="2285624" indent="0">
              <a:buNone/>
              <a:defRPr sz="900"/>
            </a:lvl6pPr>
            <a:lvl7pPr marL="2742749" indent="0">
              <a:buNone/>
              <a:defRPr sz="900"/>
            </a:lvl7pPr>
            <a:lvl8pPr marL="3199873" indent="0">
              <a:buNone/>
              <a:defRPr sz="900"/>
            </a:lvl8pPr>
            <a:lvl9pPr marL="365699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13ED-660B-4C7F-B6D7-C2BA27E47C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C324-20BA-4282-9DBB-50BD2D5758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0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58491" y="3780477"/>
            <a:ext cx="5076825" cy="4463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658491" y="482562"/>
            <a:ext cx="5076825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125" indent="0">
              <a:buNone/>
              <a:defRPr sz="2800"/>
            </a:lvl2pPr>
            <a:lvl3pPr marL="914250" indent="0">
              <a:buNone/>
              <a:defRPr sz="2400"/>
            </a:lvl3pPr>
            <a:lvl4pPr marL="1371374" indent="0">
              <a:buNone/>
              <a:defRPr sz="2000"/>
            </a:lvl4pPr>
            <a:lvl5pPr marL="1828499" indent="0">
              <a:buNone/>
              <a:defRPr sz="2000"/>
            </a:lvl5pPr>
            <a:lvl6pPr marL="2285624" indent="0">
              <a:buNone/>
              <a:defRPr sz="2000"/>
            </a:lvl6pPr>
            <a:lvl7pPr marL="2742749" indent="0">
              <a:buNone/>
              <a:defRPr sz="2000"/>
            </a:lvl7pPr>
            <a:lvl8pPr marL="3199873" indent="0">
              <a:buNone/>
              <a:defRPr sz="2000"/>
            </a:lvl8pPr>
            <a:lvl9pPr marL="365699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58491" y="4226782"/>
            <a:ext cx="5076825" cy="633828"/>
          </a:xfrm>
        </p:spPr>
        <p:txBody>
          <a:bodyPr/>
          <a:lstStyle>
            <a:lvl1pPr marL="0" indent="0">
              <a:buNone/>
              <a:defRPr sz="1400"/>
            </a:lvl1pPr>
            <a:lvl2pPr marL="457125" indent="0">
              <a:buNone/>
              <a:defRPr sz="1200"/>
            </a:lvl2pPr>
            <a:lvl3pPr marL="914250" indent="0">
              <a:buNone/>
              <a:defRPr sz="1000"/>
            </a:lvl3pPr>
            <a:lvl4pPr marL="1371374" indent="0">
              <a:buNone/>
              <a:defRPr sz="900"/>
            </a:lvl4pPr>
            <a:lvl5pPr marL="1828499" indent="0">
              <a:buNone/>
              <a:defRPr sz="900"/>
            </a:lvl5pPr>
            <a:lvl6pPr marL="2285624" indent="0">
              <a:buNone/>
              <a:defRPr sz="900"/>
            </a:lvl6pPr>
            <a:lvl7pPr marL="2742749" indent="0">
              <a:buNone/>
              <a:defRPr sz="900"/>
            </a:lvl7pPr>
            <a:lvl8pPr marL="3199873" indent="0">
              <a:buNone/>
              <a:defRPr sz="900"/>
            </a:lvl8pPr>
            <a:lvl9pPr marL="365699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13ED-660B-4C7F-B6D7-C2BA27E47C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C324-20BA-4282-9DBB-50BD2D5758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7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23070" y="216278"/>
            <a:ext cx="7615237" cy="900113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23070" y="1260159"/>
            <a:ext cx="7615237" cy="3564196"/>
          </a:xfrm>
          <a:prstGeom prst="rect">
            <a:avLst/>
          </a:prstGeom>
        </p:spPr>
        <p:txBody>
          <a:bodyPr vert="horz" lIns="91425" tIns="45712" rIns="91425" bIns="45712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23069" y="5005628"/>
            <a:ext cx="1974322" cy="287536"/>
          </a:xfrm>
          <a:prstGeom prst="rect">
            <a:avLst/>
          </a:prstGeom>
        </p:spPr>
        <p:txBody>
          <a:bodyPr vert="horz" lIns="91425" tIns="45712" rIns="91425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813ED-660B-4C7F-B6D7-C2BA27E47C7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0977" y="5005628"/>
            <a:ext cx="2679436" cy="287536"/>
          </a:xfrm>
          <a:prstGeom prst="rect">
            <a:avLst/>
          </a:prstGeom>
        </p:spPr>
        <p:txBody>
          <a:bodyPr vert="horz" lIns="91425" tIns="45712" rIns="91425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063984" y="5005628"/>
            <a:ext cx="1974322" cy="287536"/>
          </a:xfrm>
          <a:prstGeom prst="rect">
            <a:avLst/>
          </a:prstGeom>
        </p:spPr>
        <p:txBody>
          <a:bodyPr vert="horz" lIns="91425" tIns="45712" rIns="91425" bIns="457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AC324-20BA-4282-9DBB-50BD2D5758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3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5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3" indent="-342843" algn="l" defTabSz="9142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8" indent="-285703" algn="l" defTabSz="9142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2" indent="-228562" algn="l" defTabSz="9142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37" indent="-228562" algn="l" defTabSz="9142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61" indent="-228562" algn="l" defTabSz="91425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86" indent="-228562" algn="l" defTabSz="9142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11" indent="-228562" algn="l" defTabSz="9142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36" indent="-228562" algn="l" defTabSz="9142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0" indent="-228562" algn="l" defTabSz="9142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5" algn="l" defTabSz="9142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0" algn="l" defTabSz="9142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4" algn="l" defTabSz="9142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9" algn="l" defTabSz="9142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24" algn="l" defTabSz="9142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9" algn="l" defTabSz="9142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73" algn="l" defTabSz="9142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8" algn="l" defTabSz="9142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47" y="468089"/>
            <a:ext cx="6898680" cy="4210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0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</Words>
  <Application>Microsoft Office PowerPoint</Application>
  <PresentationFormat>Personalizado</PresentationFormat>
  <Paragraphs>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21</cp:revision>
  <cp:lastPrinted>2013-12-04T16:24:56Z</cp:lastPrinted>
  <dcterms:created xsi:type="dcterms:W3CDTF">2013-12-02T16:51:11Z</dcterms:created>
  <dcterms:modified xsi:type="dcterms:W3CDTF">2013-12-05T09:37:15Z</dcterms:modified>
</cp:coreProperties>
</file>