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5400675" cy="8461375"/>
  <p:notesSz cx="6797675" cy="9926638"/>
  <p:defaultTextStyle>
    <a:defPPr>
      <a:defRPr lang="en-US"/>
    </a:defPPr>
    <a:lvl1pPr marL="0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4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9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4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9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3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98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9" autoAdjust="0"/>
  </p:normalViewPr>
  <p:slideViewPr>
    <p:cSldViewPr showGuides="1">
      <p:cViewPr>
        <p:scale>
          <a:sx n="98" d="100"/>
          <a:sy n="98" d="100"/>
        </p:scale>
        <p:origin x="-1842" y="216"/>
      </p:cViewPr>
      <p:guideLst>
        <p:guide orient="horz" pos="5328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0C7CE-6F94-4751-A019-D543EE2AB26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11388" y="744538"/>
            <a:ext cx="23749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FED61-FB54-4AC8-B913-F00F16868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74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99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24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49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73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98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211388" y="744538"/>
            <a:ext cx="23749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ED61-FB54-4AC8-B913-F00F168682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5051" y="2628516"/>
            <a:ext cx="4590573" cy="181371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10107" y="4794782"/>
            <a:ext cx="3780473" cy="216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3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241783" y="338851"/>
            <a:ext cx="1316415" cy="721959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92540" y="338851"/>
            <a:ext cx="3859234" cy="7219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6619" y="5437222"/>
            <a:ext cx="4590573" cy="16805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26619" y="3586294"/>
            <a:ext cx="4590573" cy="18509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7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92536" y="1974323"/>
            <a:ext cx="2587824" cy="55841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970373" y="1974323"/>
            <a:ext cx="2587824" cy="55841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2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0036" y="338849"/>
            <a:ext cx="4860607" cy="141023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70040" y="1894018"/>
            <a:ext cx="2386235" cy="7893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5" indent="0">
              <a:buNone/>
              <a:defRPr sz="2000" b="1"/>
            </a:lvl2pPr>
            <a:lvl3pPr marL="914250" indent="0">
              <a:buNone/>
              <a:defRPr sz="1800" b="1"/>
            </a:lvl3pPr>
            <a:lvl4pPr marL="1371374" indent="0">
              <a:buNone/>
              <a:defRPr sz="1600" b="1"/>
            </a:lvl4pPr>
            <a:lvl5pPr marL="1828499" indent="0">
              <a:buNone/>
              <a:defRPr sz="1600" b="1"/>
            </a:lvl5pPr>
            <a:lvl6pPr marL="2285624" indent="0">
              <a:buNone/>
              <a:defRPr sz="1600" b="1"/>
            </a:lvl6pPr>
            <a:lvl7pPr marL="2742749" indent="0">
              <a:buNone/>
              <a:defRPr sz="1600" b="1"/>
            </a:lvl7pPr>
            <a:lvl8pPr marL="3199873" indent="0">
              <a:buNone/>
              <a:defRPr sz="1600" b="1"/>
            </a:lvl8pPr>
            <a:lvl9pPr marL="365699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70040" y="2683358"/>
            <a:ext cx="2386235" cy="4875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743472" y="1894018"/>
            <a:ext cx="2387174" cy="7893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5" indent="0">
              <a:buNone/>
              <a:defRPr sz="2000" b="1"/>
            </a:lvl2pPr>
            <a:lvl3pPr marL="914250" indent="0">
              <a:buNone/>
              <a:defRPr sz="1800" b="1"/>
            </a:lvl3pPr>
            <a:lvl4pPr marL="1371374" indent="0">
              <a:buNone/>
              <a:defRPr sz="1600" b="1"/>
            </a:lvl4pPr>
            <a:lvl5pPr marL="1828499" indent="0">
              <a:buNone/>
              <a:defRPr sz="1600" b="1"/>
            </a:lvl5pPr>
            <a:lvl6pPr marL="2285624" indent="0">
              <a:buNone/>
              <a:defRPr sz="1600" b="1"/>
            </a:lvl6pPr>
            <a:lvl7pPr marL="2742749" indent="0">
              <a:buNone/>
              <a:defRPr sz="1600" b="1"/>
            </a:lvl7pPr>
            <a:lvl8pPr marL="3199873" indent="0">
              <a:buNone/>
              <a:defRPr sz="1600" b="1"/>
            </a:lvl8pPr>
            <a:lvl9pPr marL="365699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743472" y="2683358"/>
            <a:ext cx="2387174" cy="4875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5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0034" y="336889"/>
            <a:ext cx="1776785" cy="14337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11519" y="336895"/>
            <a:ext cx="3019127" cy="7221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70034" y="1770627"/>
            <a:ext cx="1776785" cy="5787818"/>
          </a:xfrm>
        </p:spPr>
        <p:txBody>
          <a:bodyPr/>
          <a:lstStyle>
            <a:lvl1pPr marL="0" indent="0">
              <a:buNone/>
              <a:defRPr sz="1400"/>
            </a:lvl1pPr>
            <a:lvl2pPr marL="457125" indent="0">
              <a:buNone/>
              <a:defRPr sz="1200"/>
            </a:lvl2pPr>
            <a:lvl3pPr marL="914250" indent="0">
              <a:buNone/>
              <a:defRPr sz="1000"/>
            </a:lvl3pPr>
            <a:lvl4pPr marL="1371374" indent="0">
              <a:buNone/>
              <a:defRPr sz="900"/>
            </a:lvl4pPr>
            <a:lvl5pPr marL="1828499" indent="0">
              <a:buNone/>
              <a:defRPr sz="900"/>
            </a:lvl5pPr>
            <a:lvl6pPr marL="2285624" indent="0">
              <a:buNone/>
              <a:defRPr sz="900"/>
            </a:lvl6pPr>
            <a:lvl7pPr marL="2742749" indent="0">
              <a:buNone/>
              <a:defRPr sz="900"/>
            </a:lvl7pPr>
            <a:lvl8pPr marL="3199873" indent="0">
              <a:buNone/>
              <a:defRPr sz="900"/>
            </a:lvl8pPr>
            <a:lvl9pPr marL="365699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0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58573" y="5922972"/>
            <a:ext cx="3240405" cy="699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58573" y="756045"/>
            <a:ext cx="3240405" cy="5076825"/>
          </a:xfrm>
        </p:spPr>
        <p:txBody>
          <a:bodyPr/>
          <a:lstStyle>
            <a:lvl1pPr marL="0" indent="0">
              <a:buNone/>
              <a:defRPr sz="3200"/>
            </a:lvl1pPr>
            <a:lvl2pPr marL="457125" indent="0">
              <a:buNone/>
              <a:defRPr sz="2800"/>
            </a:lvl2pPr>
            <a:lvl3pPr marL="914250" indent="0">
              <a:buNone/>
              <a:defRPr sz="2400"/>
            </a:lvl3pPr>
            <a:lvl4pPr marL="1371374" indent="0">
              <a:buNone/>
              <a:defRPr sz="2000"/>
            </a:lvl4pPr>
            <a:lvl5pPr marL="1828499" indent="0">
              <a:buNone/>
              <a:defRPr sz="2000"/>
            </a:lvl5pPr>
            <a:lvl6pPr marL="2285624" indent="0">
              <a:buNone/>
              <a:defRPr sz="2000"/>
            </a:lvl6pPr>
            <a:lvl7pPr marL="2742749" indent="0">
              <a:buNone/>
              <a:defRPr sz="2000"/>
            </a:lvl7pPr>
            <a:lvl8pPr marL="3199873" indent="0">
              <a:buNone/>
              <a:defRPr sz="2000"/>
            </a:lvl8pPr>
            <a:lvl9pPr marL="365699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58573" y="6622207"/>
            <a:ext cx="3240405" cy="993034"/>
          </a:xfrm>
        </p:spPr>
        <p:txBody>
          <a:bodyPr/>
          <a:lstStyle>
            <a:lvl1pPr marL="0" indent="0">
              <a:buNone/>
              <a:defRPr sz="1400"/>
            </a:lvl1pPr>
            <a:lvl2pPr marL="457125" indent="0">
              <a:buNone/>
              <a:defRPr sz="1200"/>
            </a:lvl2pPr>
            <a:lvl3pPr marL="914250" indent="0">
              <a:buNone/>
              <a:defRPr sz="1000"/>
            </a:lvl3pPr>
            <a:lvl4pPr marL="1371374" indent="0">
              <a:buNone/>
              <a:defRPr sz="900"/>
            </a:lvl4pPr>
            <a:lvl5pPr marL="1828499" indent="0">
              <a:buNone/>
              <a:defRPr sz="900"/>
            </a:lvl5pPr>
            <a:lvl6pPr marL="2285624" indent="0">
              <a:buNone/>
              <a:defRPr sz="900"/>
            </a:lvl6pPr>
            <a:lvl7pPr marL="2742749" indent="0">
              <a:buNone/>
              <a:defRPr sz="900"/>
            </a:lvl7pPr>
            <a:lvl8pPr marL="3199873" indent="0">
              <a:buNone/>
              <a:defRPr sz="900"/>
            </a:lvl8pPr>
            <a:lvl9pPr marL="365699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7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70036" y="338849"/>
            <a:ext cx="4860607" cy="141023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70036" y="1974323"/>
            <a:ext cx="4860607" cy="5584117"/>
          </a:xfrm>
          <a:prstGeom prst="rect">
            <a:avLst/>
          </a:prstGeom>
        </p:spPr>
        <p:txBody>
          <a:bodyPr vert="horz" lIns="91425" tIns="45712" rIns="91425" bIns="45712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70034" y="7842445"/>
            <a:ext cx="1260158" cy="450490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845235" y="7842445"/>
            <a:ext cx="1710214" cy="450490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870483" y="7842445"/>
            <a:ext cx="1260158" cy="450490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C324-20BA-4282-9DBB-50BD2D57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3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5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3" indent="-342843" algn="l" defTabSz="9142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8" indent="-285703" algn="l" defTabSz="9142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2" indent="-228562" algn="l" defTabSz="9142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37" indent="-228562" algn="l" defTabSz="9142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61" indent="-228562" algn="l" defTabSz="91425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86" indent="-228562" algn="l" defTabSz="9142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11" indent="-228562" algn="l" defTabSz="9142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36" indent="-228562" algn="l" defTabSz="9142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0" indent="-228562" algn="l" defTabSz="9142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5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0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4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9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24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9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73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8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05" y="592434"/>
            <a:ext cx="4173538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1999" y="48627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a)</a:t>
            </a:r>
            <a:endParaRPr 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1606" y="3065148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</a:t>
            </a:r>
            <a:r>
              <a:rPr lang="es-ES" sz="1200" b="1" dirty="0" smtClean="0"/>
              <a:t>)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31999" y="486271"/>
            <a:ext cx="4695318" cy="25922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1999" y="3078559"/>
            <a:ext cx="4700586" cy="257887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5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marco</cp:lastModifiedBy>
  <cp:revision>31</cp:revision>
  <cp:lastPrinted>2013-12-04T16:25:01Z</cp:lastPrinted>
  <dcterms:created xsi:type="dcterms:W3CDTF">2013-12-02T16:51:11Z</dcterms:created>
  <dcterms:modified xsi:type="dcterms:W3CDTF">2013-12-05T19:25:16Z</dcterms:modified>
</cp:coreProperties>
</file>