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8" r:id="rId4"/>
    <p:sldId id="257" r:id="rId5"/>
    <p:sldId id="260" r:id="rId6"/>
    <p:sldId id="267" r:id="rId7"/>
    <p:sldId id="258" r:id="rId8"/>
    <p:sldId id="261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credit: what</a:t>
            </a:r>
            <a:r>
              <a:rPr lang="en-US" baseline="0" dirty="0"/>
              <a:t> happens if there’s no data file when we run our program? How can we change the code so that isn’t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ca-python/l2session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ca-python/restaurants.csv" TargetMode="External"/><Relationship Id="rId2" Type="http://schemas.openxmlformats.org/officeDocument/2006/relationships/hyperlink" Target="http://eca-python/l2session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Python: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1: Welcome (back). </a:t>
            </a: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this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571AC-B5CF-9E4B-A19E-06149361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19" y="1372620"/>
            <a:ext cx="9547761" cy="4804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/ Next week’s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Can you add input validation? </a:t>
            </a:r>
          </a:p>
          <a:p>
            <a:pPr lvl="1"/>
            <a:r>
              <a:rPr lang="en-US" dirty="0"/>
              <a:t>If I enter something that isn’t a number, print an error and ask again.</a:t>
            </a:r>
          </a:p>
          <a:p>
            <a:endParaRPr lang="en-US" dirty="0"/>
          </a:p>
          <a:p>
            <a:r>
              <a:rPr lang="en-US" dirty="0"/>
              <a:t>Next week: Building a library, no Dewey Decimal system required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Slack channel: #python-</a:t>
            </a:r>
            <a:r>
              <a:rPr lang="en-US" dirty="0" err="1"/>
              <a:t>london</a:t>
            </a:r>
            <a:r>
              <a:rPr lang="en-US" dirty="0"/>
              <a:t>-</a:t>
            </a:r>
            <a:r>
              <a:rPr lang="en-US" dirty="0" err="1"/>
              <a:t>eca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Course Aims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27" y="365125"/>
            <a:ext cx="8259546" cy="550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9" y="1690688"/>
            <a:ext cx="6090560" cy="3979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Python: version 3.5.x (or better)</a:t>
            </a:r>
          </a:p>
          <a:p>
            <a:r>
              <a:rPr lang="en-US" dirty="0"/>
              <a:t>A text editor: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Community Edition</a:t>
            </a:r>
          </a:p>
          <a:p>
            <a:pPr lvl="1"/>
            <a:r>
              <a:rPr lang="en-US" dirty="0"/>
              <a:t>Anything with syntax highlighting</a:t>
            </a:r>
            <a:br>
              <a:rPr lang="en-US" dirty="0"/>
            </a:br>
            <a:r>
              <a:rPr lang="en-US" dirty="0"/>
              <a:t>for Python</a:t>
            </a:r>
          </a:p>
          <a:p>
            <a:r>
              <a:rPr lang="en-US" dirty="0"/>
              <a:t>Do not use: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3"/>
              </a:rPr>
              <a:t>http://eca-python/l2session1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Download it and open it in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http://eca-python/l2session1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it and load it into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  <a:p>
            <a:r>
              <a:rPr lang="en-US" dirty="0"/>
              <a:t>restaurants-lesson1.csv is at: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http://eca-python/restaurants.csv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doesn’t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restrictions should be on the inputs?</a:t>
            </a:r>
          </a:p>
          <a:p>
            <a:endParaRPr lang="en-US" dirty="0"/>
          </a:p>
          <a:p>
            <a:r>
              <a:rPr lang="en-US" dirty="0"/>
              <a:t>Can you add a restriction to only allow the user to input numbers between 1 and 5 when searching on rating?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Did you come up with something like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Great! But there’s still a problem. What is it?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6D7C1B-9E24-DE49-AFE8-A9D134CB1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2412" y="1944939"/>
            <a:ext cx="8587176" cy="2425385"/>
          </a:xfrm>
        </p:spPr>
      </p:pic>
    </p:spTree>
    <p:extLst>
      <p:ext uri="{BB962C8B-B14F-4D97-AF65-F5344CB8AC3E}">
        <p14:creationId xmlns:p14="http://schemas.microsoft.com/office/powerpoint/2010/main" val="10805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make an exception!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do something</a:t>
            </a:r>
          </a:p>
          <a:p>
            <a:r>
              <a:rPr lang="en-US" dirty="0"/>
              <a:t>If that fails do something else (or don’t)</a:t>
            </a:r>
          </a:p>
          <a:p>
            <a:r>
              <a:rPr lang="en-US" dirty="0"/>
              <a:t>Finally, optionally, do something else</a:t>
            </a:r>
          </a:p>
          <a:p>
            <a:r>
              <a:rPr lang="en-US" dirty="0"/>
              <a:t>You can have multiple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6015</TotalTime>
  <Words>295</Words>
  <Application>Microsoft Macintosh PowerPoint</Application>
  <PresentationFormat>Widescreen</PresentationFormat>
  <Paragraphs>55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Python: Level 2</vt:lpstr>
      <vt:lpstr>About this Course</vt:lpstr>
      <vt:lpstr>PowerPoint Presentation</vt:lpstr>
      <vt:lpstr>Recap: What do we need?</vt:lpstr>
      <vt:lpstr>Recap: What went before</vt:lpstr>
      <vt:lpstr>Recap: What went before</vt:lpstr>
      <vt:lpstr>What doesn’t it do?</vt:lpstr>
      <vt:lpstr>Did you come up with something like this?</vt:lpstr>
      <vt:lpstr>Let’s make an exception!</vt:lpstr>
      <vt:lpstr>What does this do?</vt:lpstr>
      <vt:lpstr>Exercise / Next week’s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43</cp:revision>
  <dcterms:created xsi:type="dcterms:W3CDTF">2016-04-14T10:14:31Z</dcterms:created>
  <dcterms:modified xsi:type="dcterms:W3CDTF">2019-01-21T10:15:47Z</dcterms:modified>
</cp:coreProperties>
</file>