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9" r:id="rId4"/>
    <p:sldId id="285" r:id="rId5"/>
    <p:sldId id="280" r:id="rId6"/>
    <p:sldId id="281" r:id="rId7"/>
    <p:sldId id="282" r:id="rId8"/>
    <p:sldId id="287" r:id="rId9"/>
    <p:sldId id="286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1429"/>
  </p:normalViewPr>
  <p:slideViewPr>
    <p:cSldViewPr snapToGrid="0" snapToObjects="1">
      <p:cViewPr varScale="1">
        <p:scale>
          <a:sx n="109" d="100"/>
          <a:sy n="109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ternary in there is *completely* unnecessary!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a-katas/session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84B44-DD21-8143-8A66-9E7BE6B3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2: Fibbing, maybe even recursively </a:t>
            </a: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B1AE-457E-F04C-A8BE-D0F827CD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import antigravity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833A62E-4545-9C42-B736-BBB9D20FB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8476" y="1900052"/>
            <a:ext cx="7995048" cy="377747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BD4E3-09AA-4242-AF0F-94D1ADCB7908}"/>
              </a:ext>
            </a:extLst>
          </p:cNvPr>
          <p:cNvSpPr txBox="1"/>
          <p:nvPr/>
        </p:nvSpPr>
        <p:spPr>
          <a:xfrm>
            <a:off x="1876648" y="5886893"/>
            <a:ext cx="821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Decorators are fun!</a:t>
            </a:r>
            <a:br>
              <a:rPr lang="en-GB" dirty="0"/>
            </a:br>
            <a:r>
              <a:rPr lang="en-GB" dirty="0"/>
              <a:t>In Java we can use the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Cachable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/>
              <a:t>annotation from Spring for the same effect.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FEF8E-2919-A94E-889F-C4DDF0A6A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C1E-BD97-3446-8E97-2CB9D6E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CA89-92B9-7848-9A76-9FD8DDDA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90s! (</a:t>
            </a:r>
            <a:r>
              <a:rPr lang="en-US" dirty="0" err="1"/>
              <a:t>Beepity</a:t>
            </a:r>
            <a:r>
              <a:rPr lang="en-US" dirty="0"/>
              <a:t> beep beep. Beep Beep beep.)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D5F2-4464-4F44-AFD8-8BBA069BE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3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2: The Fibonacci Sequence</a:t>
            </a:r>
            <a:br>
              <a:rPr lang="en-US" dirty="0"/>
            </a:br>
            <a:r>
              <a:rPr lang="en-US" dirty="0">
                <a:hlinkClick r:id="rId2"/>
              </a:rPr>
              <a:t>http://eca-katas/session2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Fibonacci sequence is a sequence of numbers starting 0,1. Each subsequent number consists of the previous two added together, so the sequence reads: 0,1,1,2,3,5,8….</a:t>
            </a:r>
            <a:endParaRPr lang="en-US" dirty="0"/>
          </a:p>
          <a:p>
            <a:r>
              <a:rPr lang="en-US" dirty="0"/>
              <a:t>Write a function,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that accepts:</a:t>
            </a:r>
          </a:p>
          <a:p>
            <a:pPr lvl="1"/>
            <a:r>
              <a:rPr lang="en-US" dirty="0"/>
              <a:t>A number</a:t>
            </a:r>
          </a:p>
          <a:p>
            <a:pPr lvl="1"/>
            <a:endParaRPr lang="en-US" dirty="0"/>
          </a:p>
          <a:p>
            <a:r>
              <a:rPr lang="en-US" dirty="0"/>
              <a:t>It should return:</a:t>
            </a:r>
          </a:p>
          <a:p>
            <a:pPr lvl="1"/>
            <a:r>
              <a:rPr lang="en-US" dirty="0"/>
              <a:t>The number occupying that space in the Fibonacci sequence: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(1) returns ‘1’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(6) returns ‘8’</a:t>
            </a:r>
          </a:p>
          <a:p>
            <a:pPr lvl="1"/>
            <a:endParaRPr lang="en-GB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of a negative number is assumed to be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B652-B61F-B740-9358-E5D1DCD9B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38D0-FA8E-F447-AFFE-4C583A76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Imperative Solution (BORING!)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B83CF-7E33-B044-95C9-FAEFF35C9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2174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6462D-7005-5D49-890B-3EE0F2CF0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682-F150-B749-9906-761CDC6D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Imperative Java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8F0AD4-BAF2-2340-B005-42804E08C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7335" y="1690688"/>
            <a:ext cx="761733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B9AD7-6081-4A44-8651-118A8D68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F848-3C55-1E4B-9C61-9BF411D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Simple… too simple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4B685-10F8-6C4F-9BFE-41F31B1D7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9406"/>
            <a:ext cx="9729279" cy="365918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7F14D-D0E8-4644-B510-34F160CEF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7852-478C-D948-95AC-FFD29FA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Crowbarring in a cache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1717E3-BB33-F84E-83E1-37E8DDFC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570" y="1520041"/>
            <a:ext cx="6494860" cy="48825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3DA5D-B50E-AB4F-A017-EB856920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0D3C-AB84-0C48-8299-DEAFD729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Default named parameters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7BB331A-235D-CD4D-8C71-DDE327BBF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394" y="1690688"/>
            <a:ext cx="8203212" cy="38058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EC4DB-7710-624D-B452-0683EFDFA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536D-84C5-3143-B3AA-ADE9FDD8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Somewhat more sensible?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5E259-DB19-B54F-9B82-23900F2E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2305050"/>
            <a:ext cx="9804400" cy="2247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1B612-C329-0946-B287-A6AA2A6F6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9E0D-8B9E-3D4D-AEC1-DDA4B92B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Tail Recursion, Java-style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183C8-8D17-E444-93B0-75E97C54E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069"/>
            <a:ext cx="10515600" cy="42744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4F1CB-DE6E-7142-8D85-F84DE023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14520</TotalTime>
  <Words>162</Words>
  <Application>Microsoft Macintosh PowerPoint</Application>
  <PresentationFormat>Widescreen</PresentationFormat>
  <Paragraphs>28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Practice Your Programming with Katas</vt:lpstr>
      <vt:lpstr>Week 2: The Fibonacci Sequence http://eca-katas/session2 </vt:lpstr>
      <vt:lpstr>The Imperative Solution (BORING!)</vt:lpstr>
      <vt:lpstr>Imperative Java</vt:lpstr>
      <vt:lpstr>Simple… too simple</vt:lpstr>
      <vt:lpstr>Crowbarring in a cache</vt:lpstr>
      <vt:lpstr>Default named parameters</vt:lpstr>
      <vt:lpstr>Somewhat more sensible?</vt:lpstr>
      <vt:lpstr>Tail Recursion, Java-style</vt:lpstr>
      <vt:lpstr>import antigravity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74</cp:revision>
  <dcterms:created xsi:type="dcterms:W3CDTF">2016-04-14T10:14:31Z</dcterms:created>
  <dcterms:modified xsi:type="dcterms:W3CDTF">2019-05-22T10:32:25Z</dcterms:modified>
</cp:coreProperties>
</file>