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2" r:id="rId4"/>
    <p:sldId id="275" r:id="rId5"/>
    <p:sldId id="273" r:id="rId6"/>
    <p:sldId id="278" r:id="rId7"/>
    <p:sldId id="279" r:id="rId8"/>
    <p:sldId id="274" r:id="rId9"/>
    <p:sldId id="280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462CD2-73FB-7445-82CB-D5784A296455}">
          <p14:sldIdLst>
            <p14:sldId id="256"/>
            <p14:sldId id="271"/>
            <p14:sldId id="272"/>
            <p14:sldId id="275"/>
            <p14:sldId id="273"/>
            <p14:sldId id="278"/>
            <p14:sldId id="279"/>
            <p14:sldId id="274"/>
            <p14:sldId id="280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0A533-32BB-7A4E-AE6B-F0A2BE39E8B0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D06AB-E4DB-4A49-93DE-CC1A05FF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ca-python/katas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Practice Your Programming with Katas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Session 4: Able was I, ere I saw Elba!</a:t>
            </a:r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A171-6BA1-BF45-8851-272068C5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0B1A7D-861B-3C44-8E1D-4E544A9F8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185" y="1690688"/>
            <a:ext cx="8624378" cy="410130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CDE30F-0C86-854D-AB0D-A315C916E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6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E63C-FAD7-C54A-A562-C23937F8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Optimizing the recursion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F8D6C4-1C35-2149-91F7-0275C5731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326" y="1690688"/>
            <a:ext cx="8271348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3B6311-E35E-5949-AA9A-9533460DB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9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45" y="365125"/>
            <a:ext cx="10605655" cy="1325563"/>
          </a:xfrm>
        </p:spPr>
        <p:txBody>
          <a:bodyPr/>
          <a:lstStyle/>
          <a:p>
            <a:pPr algn="ctr"/>
            <a:r>
              <a:rPr lang="en-US" dirty="0"/>
              <a:t>Week 4: Palindromes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145" y="1825625"/>
            <a:ext cx="106056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palindrome is a word, sentence or number (or some combination of those) that has the same letter and number order forwards and backwards.</a:t>
            </a:r>
          </a:p>
          <a:p>
            <a:endParaRPr lang="en-US" dirty="0"/>
          </a:p>
          <a:p>
            <a:r>
              <a:rPr lang="en-US" dirty="0"/>
              <a:t>An example would be “</a:t>
            </a:r>
            <a:r>
              <a:rPr lang="en-US" b="1" dirty="0"/>
              <a:t>A Man, A Plan, a Canal: Panama!”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Write a function to determine if a given string is a palindrome:</a:t>
            </a:r>
          </a:p>
          <a:p>
            <a:pPr lvl="1"/>
            <a:r>
              <a:rPr lang="en-US" dirty="0"/>
              <a:t>It will accept a string</a:t>
            </a:r>
          </a:p>
          <a:p>
            <a:pPr lvl="1"/>
            <a:r>
              <a:rPr lang="en-US" dirty="0"/>
              <a:t>It should return True or False</a:t>
            </a:r>
          </a:p>
          <a:p>
            <a:endParaRPr lang="en-US" dirty="0"/>
          </a:p>
          <a:p>
            <a:r>
              <a:rPr lang="en-US" dirty="0"/>
              <a:t>Test cases: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eca</a:t>
            </a:r>
            <a:r>
              <a:rPr lang="en-US" dirty="0">
                <a:hlinkClick r:id="rId2"/>
              </a:rPr>
              <a:t>-python/katas4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5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A171-6BA1-BF45-8851-272068C5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isalnum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tells us what to care about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CB349F-3993-8D4A-816F-2B6A71628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652" y="2035072"/>
            <a:ext cx="9010696" cy="305201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CDE30F-0C86-854D-AB0D-A315C916E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1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A171-6BA1-BF45-8851-272068C5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Filtering the sentence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DE30F-0C86-854D-AB0D-A315C916E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FCA197-9A69-604D-A80B-567FDA78E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11006"/>
            <a:ext cx="10797148" cy="1893250"/>
          </a:xfrm>
        </p:spPr>
      </p:pic>
    </p:spTree>
    <p:extLst>
      <p:ext uri="{BB962C8B-B14F-4D97-AF65-F5344CB8AC3E}">
        <p14:creationId xmlns:p14="http://schemas.microsoft.com/office/powerpoint/2010/main" val="231196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A171-6BA1-BF45-8851-272068C5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Slicing up the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DE30F-0C86-854D-AB0D-A315C916E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68ACF4-990E-3641-BCBF-459208531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6598" y="2386940"/>
            <a:ext cx="11187612" cy="1540463"/>
          </a:xfrm>
        </p:spPr>
      </p:pic>
    </p:spTree>
    <p:extLst>
      <p:ext uri="{BB962C8B-B14F-4D97-AF65-F5344CB8AC3E}">
        <p14:creationId xmlns:p14="http://schemas.microsoft.com/office/powerpoint/2010/main" val="181371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798F-B813-0B46-8DD4-F683D216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 comprehension instead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filter()</a:t>
            </a:r>
            <a:r>
              <a:rPr lang="en-US" dirty="0"/>
              <a:t>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7BCCCB-6A04-9548-94FC-01FF66B2A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6872"/>
            <a:ext cx="10515600" cy="196151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7C1278-9E61-984B-AAA5-F54A2EEBA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4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8A63-75DB-F742-80C7-5ED27B0D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Zipping about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A7D0B5-B767-A64E-9D54-13D8289BE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2699"/>
            <a:ext cx="10515600" cy="282125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717BE9-65B4-1448-9F1F-A2AC90945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8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A171-6BA1-BF45-8851-272068C5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Two 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DE30F-0C86-854D-AB0D-A315C916E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7FDA034-F535-944A-9CD4-6CEC541B2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6425" y="2554485"/>
            <a:ext cx="10819150" cy="2070090"/>
          </a:xfrm>
        </p:spPr>
      </p:pic>
    </p:spTree>
    <p:extLst>
      <p:ext uri="{BB962C8B-B14F-4D97-AF65-F5344CB8AC3E}">
        <p14:creationId xmlns:p14="http://schemas.microsoft.com/office/powerpoint/2010/main" val="87566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9A12-3ADF-F545-8904-021285EA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Two Problems, Java-Style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3F2337-604D-9448-8A45-A8B09A828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980" y="1825625"/>
            <a:ext cx="9034040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F2FB47-F77B-7B49-B814-ED0E3B117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3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12061</TotalTime>
  <Words>131</Words>
  <Application>Microsoft Macintosh PowerPoint</Application>
  <PresentationFormat>Widescreen</PresentationFormat>
  <Paragraphs>22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Practice Your Programming with Katas</vt:lpstr>
      <vt:lpstr>Week 4: Palindromes</vt:lpstr>
      <vt:lpstr>isalnum() tells us what to care about</vt:lpstr>
      <vt:lpstr>Filtering the sentence</vt:lpstr>
      <vt:lpstr>Slicing up the lists</vt:lpstr>
      <vt:lpstr>List comprehension instead of filter()?</vt:lpstr>
      <vt:lpstr>Zipping about</vt:lpstr>
      <vt:lpstr>Two Problems</vt:lpstr>
      <vt:lpstr>Two Problems, Java-Style</vt:lpstr>
      <vt:lpstr>Recursive</vt:lpstr>
      <vt:lpstr>Optimizing the recursion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78</cp:revision>
  <dcterms:created xsi:type="dcterms:W3CDTF">2016-04-14T10:14:31Z</dcterms:created>
  <dcterms:modified xsi:type="dcterms:W3CDTF">2019-02-26T15:47:21Z</dcterms:modified>
</cp:coreProperties>
</file>