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71" r:id="rId3"/>
    <p:sldId id="279" r:id="rId4"/>
    <p:sldId id="285" r:id="rId5"/>
    <p:sldId id="286" r:id="rId6"/>
    <p:sldId id="287" r:id="rId7"/>
    <p:sldId id="280" r:id="rId8"/>
    <p:sldId id="281" r:id="rId9"/>
    <p:sldId id="283" r:id="rId10"/>
    <p:sldId id="282" r:id="rId11"/>
    <p:sldId id="284" r:id="rId12"/>
    <p:sldId id="28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1565"/>
  </p:normalViewPr>
  <p:slideViewPr>
    <p:cSldViewPr snapToGrid="0" snapToObjects="1">
      <p:cViewPr varScale="1">
        <p:scale>
          <a:sx n="109" d="100"/>
          <a:sy n="109" d="100"/>
        </p:scale>
        <p:origin x="216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00A533-32BB-7A4E-AE6B-F0A2BE39E8B0}" type="datetimeFigureOut">
              <a:rPr lang="en-US" smtClean="0"/>
              <a:t>6/24/19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4D06AB-E4DB-4A49-93DE-CC1A05FF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83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D06AB-E4DB-4A49-93DE-CC1A05FF93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41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Slightly naughty in that I’m relying on the compiler to close my file for 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D06AB-E4DB-4A49-93DE-CC1A05FF936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480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D06AB-E4DB-4A49-93DE-CC1A05FF936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562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1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3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7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5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84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6/24/19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2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6/24/19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2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6/24/19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6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6/24/19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27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6/24/19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13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6/24/19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7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DE704-5A85-4041-9FC6-7273780BCBF6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78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eca-katas/session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8F84B44-DD21-8143-8A66-9E7BE6B3BB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9237" y="-1441231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dirty="0"/>
              <a:t>Practice Your Programming with Katas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75584" y="5889813"/>
            <a:ext cx="8431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Session 5: E</a:t>
            </a:r>
            <a:r>
              <a:rPr lang="en-US" sz="2800" baseline="-25000" dirty="0"/>
              <a:t>1</a:t>
            </a:r>
            <a:r>
              <a:rPr lang="en-US" sz="2800" dirty="0"/>
              <a:t>X</a:t>
            </a:r>
            <a:r>
              <a:rPr lang="en-US" sz="2800" baseline="-25000" dirty="0"/>
              <a:t>8</a:t>
            </a:r>
            <a:r>
              <a:rPr lang="en-US" sz="2800" dirty="0"/>
              <a:t>P</a:t>
            </a:r>
            <a:r>
              <a:rPr lang="en-US" sz="2800" baseline="-25000" dirty="0"/>
              <a:t>4</a:t>
            </a:r>
            <a:r>
              <a:rPr lang="en-US" sz="2800" dirty="0"/>
              <a:t>E</a:t>
            </a:r>
            <a:r>
              <a:rPr lang="en-US" sz="2800" baseline="-25000" dirty="0"/>
              <a:t>1</a:t>
            </a:r>
            <a:r>
              <a:rPr lang="en-US" sz="2800" dirty="0"/>
              <a:t>D</a:t>
            </a:r>
            <a:r>
              <a:rPr lang="en-US" sz="2800" baseline="-25000" dirty="0"/>
              <a:t>3</a:t>
            </a:r>
            <a:r>
              <a:rPr lang="en-US" sz="2800" dirty="0"/>
              <a:t>I</a:t>
            </a:r>
            <a:r>
              <a:rPr lang="en-US" sz="2800" baseline="-25000" dirty="0"/>
              <a:t>1</a:t>
            </a:r>
            <a:r>
              <a:rPr lang="en-US" sz="2800" dirty="0"/>
              <a:t>A</a:t>
            </a:r>
            <a:r>
              <a:rPr lang="en-US" sz="2800" baseline="-25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80154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74FE7-6EB2-B142-932A-5C2B21B7D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Lesser-Spotted Nested Ternary Operator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F4BAEE-9434-0F4A-947A-3F2E59DF90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41676"/>
            <a:ext cx="10515600" cy="211923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A95B44-DEB2-304F-8EAC-936A6A588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605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C5201-8B69-1142-8EDD-3394CB28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reduce() </a:t>
            </a:r>
            <a:r>
              <a:rPr lang="en-US" dirty="0"/>
              <a:t>is an option, too!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A221AEE-6FE5-474E-943F-CCC7A6585C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693702"/>
            <a:ext cx="10515600" cy="261518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14BB55-1BF1-5B47-9CB6-30B92E2951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D4DC8E-D07E-7048-A0C7-C41134B6D15B}"/>
              </a:ext>
            </a:extLst>
          </p:cNvPr>
          <p:cNvSpPr txBox="1"/>
          <p:nvPr/>
        </p:nvSpPr>
        <p:spPr>
          <a:xfrm>
            <a:off x="2655378" y="5853797"/>
            <a:ext cx="6881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Python 3’s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reduce</a:t>
            </a:r>
            <a:r>
              <a:rPr lang="en-US" dirty="0"/>
              <a:t> is part of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functools</a:t>
            </a:r>
            <a:r>
              <a:rPr lang="en-US" dirty="0"/>
              <a:t>. </a:t>
            </a:r>
          </a:p>
          <a:p>
            <a:pPr algn="ctr"/>
            <a:r>
              <a:rPr lang="en-US" dirty="0"/>
              <a:t>Reason: it’s deemed to be so confusing it should almost never be used. </a:t>
            </a:r>
          </a:p>
        </p:txBody>
      </p:sp>
    </p:spTree>
    <p:extLst>
      <p:ext uri="{BB962C8B-B14F-4D97-AF65-F5344CB8AC3E}">
        <p14:creationId xmlns:p14="http://schemas.microsoft.com/office/powerpoint/2010/main" val="2491226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628AC-E964-E243-8E3C-443B19F6C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map().reduce() </a:t>
            </a:r>
            <a:r>
              <a:rPr lang="en-US" dirty="0">
                <a:latin typeface="+mn-lt"/>
                <a:cs typeface="Consolas" panose="020B0609020204030204" pitchFamily="49" charset="0"/>
              </a:rPr>
              <a:t>to get the score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E7E44B-1B79-704B-81A9-2B296C4BF8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0092" y="1703841"/>
            <a:ext cx="8091815" cy="4789034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E3280E-2FE9-1540-9AC2-7C59679F7A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327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Week 5: </a:t>
            </a:r>
            <a:r>
              <a:rPr lang="en-US" b="1" u="sng" dirty="0">
                <a:hlinkClick r:id="rId2"/>
              </a:rPr>
              <a:t>http://</a:t>
            </a:r>
            <a:r>
              <a:rPr lang="en-US" b="1" u="sng" dirty="0" err="1">
                <a:hlinkClick r:id="rId2"/>
              </a:rPr>
              <a:t>eca</a:t>
            </a:r>
            <a:r>
              <a:rPr lang="en-US" b="1" u="sng" dirty="0">
                <a:hlinkClick r:id="rId2"/>
              </a:rPr>
              <a:t>-katas/session5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Write a function that verifies if a word played in scrabble is valid.</a:t>
            </a:r>
          </a:p>
          <a:p>
            <a:r>
              <a:rPr lang="en-GB" dirty="0"/>
              <a:t>Simplified Rules:</a:t>
            </a:r>
          </a:p>
          <a:p>
            <a:pPr lvl="1"/>
            <a:r>
              <a:rPr lang="en-GB" dirty="0"/>
              <a:t>Each player has 7 tiles, which each depict a letter</a:t>
            </a:r>
          </a:p>
          <a:p>
            <a:pPr lvl="1"/>
            <a:r>
              <a:rPr lang="en-GB" dirty="0"/>
              <a:t>Each letter is worth a set number of points, add the value of each letter in a word together to get its score</a:t>
            </a:r>
          </a:p>
          <a:p>
            <a:pPr lvl="1"/>
            <a:r>
              <a:rPr lang="en-GB" dirty="0"/>
              <a:t>If all 7 tiles are played, an extra 50 bonus points are awarded</a:t>
            </a:r>
          </a:p>
          <a:p>
            <a:pPr lvl="1"/>
            <a:r>
              <a:rPr lang="en-US" dirty="0"/>
              <a:t>All words played must be in the dictionary, and no more than 7 letters</a:t>
            </a:r>
          </a:p>
          <a:p>
            <a:pPr lvl="1"/>
            <a:r>
              <a:rPr lang="en-US" dirty="0"/>
              <a:t>Words should not be punctuated</a:t>
            </a:r>
          </a:p>
          <a:p>
            <a:pPr lvl="1"/>
            <a:r>
              <a:rPr lang="en-US" dirty="0"/>
              <a:t>We’re assuming that no words already exist on the board,</a:t>
            </a:r>
            <a:br>
              <a:rPr lang="en-US" dirty="0"/>
            </a:br>
            <a:r>
              <a:rPr lang="en-US" dirty="0"/>
              <a:t>and there are no blank tiles or special squares. </a:t>
            </a:r>
          </a:p>
          <a:p>
            <a:r>
              <a:rPr lang="en-US" dirty="0"/>
              <a:t>Your function should return the score for the word, or 0 if </a:t>
            </a:r>
            <a:br>
              <a:rPr lang="en-US" dirty="0"/>
            </a:br>
            <a:r>
              <a:rPr lang="en-US" dirty="0"/>
              <a:t>it’s not a valid word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3EB652-B61F-B740-9358-E5D1DCD9B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959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738D0-FA8E-F447-AFFE-4C583A764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B</a:t>
            </a:r>
            <a:r>
              <a:rPr lang="en-US" sz="4000" baseline="-25000" dirty="0"/>
              <a:t>3</a:t>
            </a:r>
            <a:r>
              <a:rPr lang="en-US" dirty="0"/>
              <a:t>A</a:t>
            </a:r>
            <a:r>
              <a:rPr lang="en-US" sz="4000" baseline="-25000" dirty="0"/>
              <a:t>1</a:t>
            </a:r>
            <a:r>
              <a:rPr lang="en-US" dirty="0"/>
              <a:t>S</a:t>
            </a:r>
            <a:r>
              <a:rPr lang="en-US" sz="4000" baseline="-25000" dirty="0"/>
              <a:t>1</a:t>
            </a:r>
            <a:r>
              <a:rPr lang="en-US" dirty="0"/>
              <a:t>I</a:t>
            </a:r>
            <a:r>
              <a:rPr lang="en-US" baseline="-25000" dirty="0"/>
              <a:t>1</a:t>
            </a:r>
            <a:r>
              <a:rPr lang="en-US" dirty="0"/>
              <a:t>C</a:t>
            </a:r>
            <a:r>
              <a:rPr lang="en-US" sz="4000" baseline="-25000" dirty="0"/>
              <a:t>3</a:t>
            </a:r>
            <a:r>
              <a:rPr lang="en-US" dirty="0"/>
              <a:t> Solution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A6462D-7005-5D49-890B-3EE0F2CF0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820E8DE-AA40-874A-B09E-CC395041C1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15497" y="1825625"/>
            <a:ext cx="5961005" cy="4351338"/>
          </a:xfrm>
        </p:spPr>
      </p:pic>
    </p:spTree>
    <p:extLst>
      <p:ext uri="{BB962C8B-B14F-4D97-AF65-F5344CB8AC3E}">
        <p14:creationId xmlns:p14="http://schemas.microsoft.com/office/powerpoint/2010/main" val="3321381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9D8A4-9F8D-0F41-9FFF-13A8DAA2C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Java-</a:t>
            </a:r>
            <a:r>
              <a:rPr lang="en-US" dirty="0" err="1"/>
              <a:t>flavoured</a:t>
            </a:r>
            <a:r>
              <a:rPr lang="en-US" dirty="0"/>
              <a:t> basic solution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3FD73E9-E73A-674D-828C-997BCCE8B4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3276755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4419DE-CA65-3444-846A-10DA0C1A80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643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9D8A4-9F8D-0F41-9FFF-13A8DAA2C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Java-</a:t>
            </a:r>
            <a:r>
              <a:rPr lang="en-US" dirty="0" err="1"/>
              <a:t>flavoured</a:t>
            </a:r>
            <a:r>
              <a:rPr lang="en-US" dirty="0"/>
              <a:t> basic solution, continued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4F653EE-6CCD-CE4C-A236-BD019540B1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5701" y="1690688"/>
            <a:ext cx="8200598" cy="4351338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4419DE-CA65-3444-846A-10DA0C1A80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802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9D8A4-9F8D-0F41-9FFF-13A8DAA2C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Java-</a:t>
            </a:r>
            <a:r>
              <a:rPr lang="en-US" dirty="0" err="1"/>
              <a:t>flavoured</a:t>
            </a:r>
            <a:r>
              <a:rPr lang="en-US" dirty="0"/>
              <a:t> basic solution, further continued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73462A4-D33B-114A-B8DA-DF631A69DF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6613" y="1825625"/>
            <a:ext cx="7798774" cy="4351338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4419DE-CA65-3444-846A-10DA0C1A80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308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B6BE9-3875-904D-92E1-5F055E769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Starting to use List Comprehensions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3DE3E22-A186-4042-8680-5F0FD980D5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3180" y="1825625"/>
            <a:ext cx="8285639" cy="435133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C79ED0-B6FB-1D45-AD1D-AC4591CA6E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208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6AD29-67F2-944B-AE6B-E23AAAF07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One line to read them all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F83CDDF-BC64-C846-BF0F-B51E1D2280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916184"/>
            <a:ext cx="10515600" cy="28956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F6E8F08-D0C9-174E-BF51-C0E121188C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611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F175E-9113-D64B-AADD-01FC6FF6A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More List Comprehensions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AF02EF-EA28-994A-8DBB-74F52C2D74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7196" y="1968752"/>
            <a:ext cx="10137608" cy="2377759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5F635B-A466-9D4F-8B67-B58B0CE59D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782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de Academy Template" id="{A9CB0735-7A17-A741-8515-500606677DC1}" vid="{BDDB229F-FB04-6D45-BB2C-41802B1007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18959</TotalTime>
  <Words>207</Words>
  <Application>Microsoft Macintosh PowerPoint</Application>
  <PresentationFormat>Widescreen</PresentationFormat>
  <Paragraphs>28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Office Theme</vt:lpstr>
      <vt:lpstr>Practice Your Programming with Katas</vt:lpstr>
      <vt:lpstr>Week 5: http://eca-katas/session5</vt:lpstr>
      <vt:lpstr>A B3A1S1I1C3 Solution</vt:lpstr>
      <vt:lpstr>Java-flavoured basic solution</vt:lpstr>
      <vt:lpstr>Java-flavoured basic solution, continued</vt:lpstr>
      <vt:lpstr>Java-flavoured basic solution, further continued</vt:lpstr>
      <vt:lpstr>Starting to use List Comprehensions</vt:lpstr>
      <vt:lpstr>One line to read them all</vt:lpstr>
      <vt:lpstr>More List Comprehensions</vt:lpstr>
      <vt:lpstr>Lesser-Spotted Nested Ternary Operator</vt:lpstr>
      <vt:lpstr>reduce() is an option, too!</vt:lpstr>
      <vt:lpstr>map().reduce() to get the score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as an additional Scripting Language</dc:title>
  <dc:creator>Tom Wilkinson</dc:creator>
  <cp:lastModifiedBy>Tom Wilkinson</cp:lastModifiedBy>
  <cp:revision>85</cp:revision>
  <dcterms:created xsi:type="dcterms:W3CDTF">2016-04-14T10:14:31Z</dcterms:created>
  <dcterms:modified xsi:type="dcterms:W3CDTF">2019-06-24T08:46:18Z</dcterms:modified>
</cp:coreProperties>
</file>