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72" r:id="rId4"/>
    <p:sldId id="282" r:id="rId5"/>
    <p:sldId id="273" r:id="rId6"/>
    <p:sldId id="274" r:id="rId7"/>
    <p:sldId id="286" r:id="rId8"/>
    <p:sldId id="287" r:id="rId9"/>
    <p:sldId id="284" r:id="rId10"/>
    <p:sldId id="279" r:id="rId11"/>
    <p:sldId id="288" r:id="rId12"/>
    <p:sldId id="275" r:id="rId13"/>
    <p:sldId id="280" r:id="rId14"/>
    <p:sldId id="277" r:id="rId15"/>
    <p:sldId id="27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1"/>
    <p:restoredTop sz="91429"/>
  </p:normalViewPr>
  <p:slideViewPr>
    <p:cSldViewPr snapToGrid="0" snapToObjects="1">
      <p:cViewPr varScale="1">
        <p:scale>
          <a:sx n="117" d="100"/>
          <a:sy n="117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0A533-32BB-7A4E-AE6B-F0A2BE39E8B0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D06AB-E4DB-4A49-93DE-CC1A05FF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8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Warning: redundant brackets!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9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D06AB-E4DB-4A49-93DE-CC1A05FF93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6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ca-katas/session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F84B44-DD21-8143-8A66-9E7BE6B3B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Practice Your Programming with Katas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Session 6: </a:t>
            </a:r>
            <a:r>
              <a:rPr lang="ja-JP" altLang="en-US" sz="2800" dirty="0"/>
              <a:t>数独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E003-786C-1944-AC43-F0727723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than 9 characters?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94E0DF-7E48-A941-AAC7-02E77767A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997" y="1690688"/>
            <a:ext cx="8744006" cy="412191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95221A-3D96-EE4A-8110-7D8310B77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3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E003-786C-1944-AC43-F0727723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than 9 characters?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5221A-3D96-EE4A-8110-7D8310B77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F56C4C-8CE5-494B-A25F-709154968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7650" y="2966244"/>
            <a:ext cx="6616700" cy="2070100"/>
          </a:xfrm>
        </p:spPr>
      </p:pic>
    </p:spTree>
    <p:extLst>
      <p:ext uri="{BB962C8B-B14F-4D97-AF65-F5344CB8AC3E}">
        <p14:creationId xmlns:p14="http://schemas.microsoft.com/office/powerpoint/2010/main" val="361338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8A0F-57A2-1240-A491-1EC336AC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Deduplication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658142-28E9-BF4F-9427-B8B67F663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24193"/>
            <a:ext cx="10515600" cy="255420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1FF02D-657D-1B4A-AC18-4B3A2E9A3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9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103B-F170-EF46-A7DB-2FCAE5F4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Zipping 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F93F99-9D81-434F-9775-180A4932A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323" y="1690688"/>
            <a:ext cx="9013353" cy="363677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5C747E-B673-A84E-9A87-DA8852458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1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8A0F-57A2-1240-A491-1EC336AC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Without list comprehension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D4847B-B64F-3E4B-85E5-CD17D8446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1919"/>
            <a:ext cx="10515600" cy="261874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1FF02D-657D-1B4A-AC18-4B3A2E9A3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8A0F-57A2-1240-A491-1EC336AC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groupby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to check line lengths?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AF4881-DF27-8045-A0A3-E1CA13286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17492"/>
            <a:ext cx="10515600" cy="156760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1FF02D-657D-1B4A-AC18-4B3A2E9A3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18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8A0F-57A2-1240-A491-1EC336AC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zip()</a:t>
            </a:r>
            <a:r>
              <a:rPr lang="en-US" dirty="0">
                <a:latin typeface="+mn-lt"/>
                <a:cs typeface="Consolas" panose="020B0609020204030204" pitchFamily="49" charset="0"/>
              </a:rPr>
              <a:t>-</a:t>
            </a:r>
            <a:r>
              <a:rPr lang="en-US" dirty="0" err="1">
                <a:latin typeface="+mn-lt"/>
                <a:cs typeface="Consolas" panose="020B0609020204030204" pitchFamily="49" charset="0"/>
              </a:rPr>
              <a:t>edy</a:t>
            </a:r>
            <a:r>
              <a:rPr lang="en-US" dirty="0">
                <a:latin typeface="+mn-lt"/>
                <a:cs typeface="Consolas" panose="020B0609020204030204" pitchFamily="49" charset="0"/>
              </a:rPr>
              <a:t> doo dah!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FF02D-657D-1B4A-AC18-4B3A2E9A3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EE34D0D-F052-4C43-9B78-7F24D8405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90688"/>
            <a:ext cx="10515600" cy="2779388"/>
          </a:xfrm>
        </p:spPr>
      </p:pic>
    </p:spTree>
    <p:extLst>
      <p:ext uri="{BB962C8B-B14F-4D97-AF65-F5344CB8AC3E}">
        <p14:creationId xmlns:p14="http://schemas.microsoft.com/office/powerpoint/2010/main" val="147100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Week 6: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eca</a:t>
            </a:r>
            <a:r>
              <a:rPr lang="en-US" dirty="0">
                <a:hlinkClick r:id="rId2"/>
              </a:rPr>
              <a:t>-katas/session6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Write a function that verifies if a given grid of characters is a valid (partial or complete) Sudoku solution. 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Hint:</a:t>
            </a:r>
            <a:r>
              <a:rPr lang="en-GB" dirty="0"/>
              <a:t> read the unit tests before you start</a:t>
            </a:r>
            <a:br>
              <a:rPr lang="en-GB" dirty="0"/>
            </a:br>
            <a:endParaRPr lang="en-GB" dirty="0"/>
          </a:p>
          <a:p>
            <a:r>
              <a:rPr lang="en-GB" dirty="0"/>
              <a:t>Grids are supplied as a list (each row in the grid is an item in the list)</a:t>
            </a:r>
          </a:p>
          <a:p>
            <a:pPr lvl="1"/>
            <a:r>
              <a:rPr lang="en-GB" dirty="0"/>
              <a:t>Empty squares are denoted by a space or a null.</a:t>
            </a:r>
          </a:p>
          <a:p>
            <a:pPr lvl="1"/>
            <a:r>
              <a:rPr lang="en-GB" dirty="0"/>
              <a:t>There should be no more than 9 characters used in the solution (except spaces)</a:t>
            </a:r>
          </a:p>
          <a:p>
            <a:r>
              <a:rPr lang="en-GB" dirty="0"/>
              <a:t>To be a valid grid it must be a 9x9 grid with no repeats (except spaces):</a:t>
            </a:r>
          </a:p>
          <a:p>
            <a:pPr lvl="1"/>
            <a:r>
              <a:rPr lang="en-GB" dirty="0"/>
              <a:t>In each horizontal and vertical line</a:t>
            </a:r>
          </a:p>
          <a:p>
            <a:pPr lvl="1"/>
            <a:r>
              <a:rPr lang="en-GB" dirty="0"/>
              <a:t>In each of the 9 3x3 sub-grids</a:t>
            </a:r>
          </a:p>
          <a:p>
            <a:r>
              <a:rPr lang="en-US" dirty="0"/>
              <a:t>Your function should return True if the grid is valid, </a:t>
            </a:r>
            <a:br>
              <a:rPr lang="en-US" dirty="0"/>
            </a:br>
            <a:r>
              <a:rPr lang="en-US" dirty="0"/>
              <a:t>False otherwise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EB652-B61F-B740-9358-E5D1DCD9B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5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18F6-20E4-9F49-BA6C-DEDCE9F6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 it a 9x9 Square?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D14A82-9CB3-9D47-AEDF-B0096B49E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148" y="1690688"/>
            <a:ext cx="8119704" cy="399970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F31851-8888-044F-8E46-FE5410126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3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18F6-20E4-9F49-BA6C-DEDCE9F6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 it a 9x9 Square?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C10485-5795-9946-822A-1763FC894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2045494"/>
            <a:ext cx="9067800" cy="39116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F31851-8888-044F-8E46-FE5410126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5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8A0F-57A2-1240-A491-1EC336AC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 each row and column valid?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5CA694A5-8311-8F42-A979-52D47BED1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588" y="1825625"/>
            <a:ext cx="7734823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1FF02D-657D-1B4A-AC18-4B3A2E9A3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8A0F-57A2-1240-A491-1EC336AC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 each 3x3 square valid?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CC1020-3E22-884F-954D-BF846F913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68989"/>
            <a:ext cx="10515600" cy="406460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1FF02D-657D-1B4A-AC18-4B3A2E9A3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2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3C44-37D0-2F47-A675-E3DCC4F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the rows and columns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EC4F83-47A8-E44D-8F98-8EB7F1D03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31818"/>
            <a:ext cx="10515600" cy="334514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257031-B53B-D946-BB8F-E798DE888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3BAF05-89E6-3E41-814B-B60AFE960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580" y="1455144"/>
            <a:ext cx="4764839" cy="11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2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3C44-37D0-2F47-A675-E3DCC4F9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the 3x3 sub-squares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5229DB-EFCE-FA4C-9E74-B6FF6A800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192" y="1417347"/>
            <a:ext cx="8059616" cy="475961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257031-B53B-D946-BB8F-E798DE888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2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8A0F-57A2-1240-A491-1EC336AC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 each group valid?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5C161F-082B-0D43-B146-2DBAD5ABE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515" y="4363102"/>
            <a:ext cx="8750968" cy="152766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1FF02D-657D-1B4A-AC18-4B3A2E9A3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36E60D-8D91-6B4C-83B3-474F9BD38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988" y="1434511"/>
            <a:ext cx="5152021" cy="281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8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16959</TotalTime>
  <Words>116</Words>
  <Application>Microsoft Macintosh PowerPoint</Application>
  <PresentationFormat>Widescreen</PresentationFormat>
  <Paragraphs>29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Practice Your Programming with Katas</vt:lpstr>
      <vt:lpstr>Week 6: http://eca-katas/session6</vt:lpstr>
      <vt:lpstr>Is it a 9x9 Square?</vt:lpstr>
      <vt:lpstr>Is it a 9x9 Square?</vt:lpstr>
      <vt:lpstr>Is each row and column valid?</vt:lpstr>
      <vt:lpstr>Is each 3x3 square valid?</vt:lpstr>
      <vt:lpstr>Getting the rows and columns</vt:lpstr>
      <vt:lpstr>Getting the 3x3 sub-squares</vt:lpstr>
      <vt:lpstr>Is each group valid?</vt:lpstr>
      <vt:lpstr>More than 9 characters?</vt:lpstr>
      <vt:lpstr>More than 9 characters?</vt:lpstr>
      <vt:lpstr>Deduplication</vt:lpstr>
      <vt:lpstr>Zipping it</vt:lpstr>
      <vt:lpstr>Without list comprehension</vt:lpstr>
      <vt:lpstr>groupby() to check line lengths?</vt:lpstr>
      <vt:lpstr>zip()-edy doo dah!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98</cp:revision>
  <dcterms:created xsi:type="dcterms:W3CDTF">2016-04-14T10:14:31Z</dcterms:created>
  <dcterms:modified xsi:type="dcterms:W3CDTF">2019-03-12T17:39:00Z</dcterms:modified>
</cp:coreProperties>
</file>