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4" r:id="rId5"/>
    <p:sldId id="273" r:id="rId6"/>
    <p:sldId id="275" r:id="rId7"/>
    <p:sldId id="277" r:id="rId8"/>
    <p:sldId id="280" r:id="rId9"/>
    <p:sldId id="281" r:id="rId10"/>
    <p:sldId id="282" r:id="rId11"/>
    <p:sldId id="276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ca-katas/session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84B44-DD21-8143-8A66-9E7BE6B3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Practice Your Programming with Katas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7: </a:t>
            </a:r>
            <a:r>
              <a:rPr lang="en-GB" altLang="ja-JP" sz="2800" dirty="0"/>
              <a:t>Show me the money!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5A54-46EA-FA48-A380-F26B675B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pass, no padding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B55771-CD10-8F4C-BD0D-B5FE6A6A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3950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DDE22-E08D-1E42-B607-8BA06749F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FE73E-8A9E-6E40-812A-5482558A56EE}"/>
              </a:ext>
            </a:extLst>
          </p:cNvPr>
          <p:cNvSpPr txBox="1"/>
          <p:nvPr/>
        </p:nvSpPr>
        <p:spPr>
          <a:xfrm>
            <a:off x="2978127" y="5992297"/>
            <a:ext cx="623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There’s that pesky lesser-spotted nested ternary operator again…</a:t>
            </a:r>
          </a:p>
        </p:txBody>
      </p:sp>
    </p:spTree>
    <p:extLst>
      <p:ext uri="{BB962C8B-B14F-4D97-AF65-F5344CB8AC3E}">
        <p14:creationId xmlns:p14="http://schemas.microsoft.com/office/powerpoint/2010/main" val="228999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B83F-65BC-6942-95A4-2AC4F1BB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Reductio</a:t>
            </a:r>
            <a:r>
              <a:rPr lang="en-US" dirty="0"/>
              <a:t> ad </a:t>
            </a:r>
            <a:r>
              <a:rPr lang="en-US" dirty="0" err="1"/>
              <a:t>absurbum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2E626A-EBB4-AF4B-8583-FA8683B05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251" y="2883084"/>
            <a:ext cx="10537498" cy="17414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8A050-2033-7145-A87A-7840A233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2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DB88-5E7C-D34F-B4B6-D6F82099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  <a:cs typeface="Consolas" panose="020B0609020204030204" pitchFamily="49" charset="0"/>
              </a:rPr>
              <a:t>What about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enumerate()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?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6A702-1246-6444-8664-C72BB6D5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231"/>
            <a:ext cx="10514102" cy="224234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39B97-A3F7-6C41-A592-C3F83DB4A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DB88-5E7C-D34F-B4B6-D6F82099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luhn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is cheating!</a:t>
            </a: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39B97-A3F7-6C41-A592-C3F83DB4A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9557C4-06C5-5646-8CA7-0F67FDEC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8428" y="2421228"/>
            <a:ext cx="11453644" cy="19201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67D756-291F-1447-9DD3-CE54A414BA0C}"/>
              </a:ext>
            </a:extLst>
          </p:cNvPr>
          <p:cNvSpPr txBox="1"/>
          <p:nvPr/>
        </p:nvSpPr>
        <p:spPr>
          <a:xfrm>
            <a:off x="2088704" y="4639205"/>
            <a:ext cx="80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Good writers borrow from other writers. Great writers steal from them outright</a:t>
            </a:r>
            <a:r>
              <a:rPr lang="en-US" dirty="0"/>
              <a:t>.”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FAEB9-182C-4B45-9375-A00FE92EEF1D}"/>
              </a:ext>
            </a:extLst>
          </p:cNvPr>
          <p:cNvSpPr txBox="1"/>
          <p:nvPr/>
        </p:nvSpPr>
        <p:spPr>
          <a:xfrm>
            <a:off x="5640947" y="5140426"/>
            <a:ext cx="384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Aaron Sorkin (stealing from T.S. </a:t>
            </a:r>
            <a:r>
              <a:rPr lang="en-US"/>
              <a:t>Eliot!)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Week 7: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eca</a:t>
            </a:r>
            <a:r>
              <a:rPr lang="en-US" dirty="0">
                <a:hlinkClick r:id="rId2"/>
              </a:rPr>
              <a:t>-katas/session7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Before accepting a credit card number, it’s sensible to work out if it could be valid!</a:t>
            </a:r>
          </a:p>
          <a:p>
            <a:endParaRPr lang="en-GB" dirty="0"/>
          </a:p>
          <a:p>
            <a:r>
              <a:rPr lang="en-GB" dirty="0"/>
              <a:t>Write a function that verifies if a given CC number (string) looks valid</a:t>
            </a:r>
          </a:p>
          <a:p>
            <a:pPr lvl="1"/>
            <a:r>
              <a:rPr lang="en-GB" dirty="0"/>
              <a:t>Working from right to left, double every other figure starting with the 2</a:t>
            </a:r>
            <a:r>
              <a:rPr lang="en-GB" baseline="30000" dirty="0"/>
              <a:t>nd</a:t>
            </a:r>
            <a:endParaRPr lang="en-GB" dirty="0"/>
          </a:p>
          <a:p>
            <a:pPr lvl="1"/>
            <a:r>
              <a:rPr lang="en-GB" dirty="0"/>
              <a:t>Add together the figures for any number now greater than or equal to 10 </a:t>
            </a:r>
          </a:p>
          <a:p>
            <a:pPr lvl="1"/>
            <a:r>
              <a:rPr lang="en-GB" dirty="0"/>
              <a:t>Add all the resulting numbers together (doubled and not)</a:t>
            </a:r>
          </a:p>
          <a:p>
            <a:pPr lvl="1"/>
            <a:r>
              <a:rPr lang="en-GB" dirty="0"/>
              <a:t>If the result is exactly divisible by 10, the CC number is a valid one.</a:t>
            </a:r>
          </a:p>
          <a:p>
            <a:pPr lvl="1"/>
            <a:endParaRPr lang="en-GB" dirty="0"/>
          </a:p>
          <a:p>
            <a:r>
              <a:rPr lang="en-US" dirty="0"/>
              <a:t>Your function should return True if the number is valid, </a:t>
            </a:r>
            <a:br>
              <a:rPr lang="en-US" dirty="0"/>
            </a:br>
            <a:r>
              <a:rPr lang="en-US" dirty="0"/>
              <a:t>False otherwise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B652-B61F-B740-9358-E5D1DCD9B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B83F-65BC-6942-95A4-2AC4F1BB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slices are our Friends!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DC0FCD-D3F6-D346-8593-F0E7E69F8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1690688"/>
            <a:ext cx="8178800" cy="470510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8A050-2033-7145-A87A-7840A233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B83F-65BC-6942-95A4-2AC4F1BB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before we start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ADE94-4640-314C-A998-EE528A1C5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50" y="2184400"/>
            <a:ext cx="8294064" cy="35186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8A050-2033-7145-A87A-7840A233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8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B83F-65BC-6942-95A4-2AC4F1BB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Collapsing things down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5E8944-3C92-B14F-A44C-8F9486A1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016" y="2868309"/>
            <a:ext cx="9763967" cy="21280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8A050-2033-7145-A87A-7840A233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B83F-65BC-6942-95A4-2AC4F1BB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Collapse even further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378E50-21A0-6F4C-A6AF-2643C0CF4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515"/>
            <a:ext cx="10515600" cy="23959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8A050-2033-7145-A87A-7840A233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3B12-3ECF-7B4C-8891-77277D1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to the first list comprehension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15DC31-6B89-D24C-AF40-688286AA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041" y="2527300"/>
            <a:ext cx="10440759" cy="24264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5A3C92-9FB7-E24C-8B51-0EA35CF9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0184-48F7-BE49-9DF7-AFF34BC6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Looping over the list twice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10B428-6764-564C-8654-EFEDA977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896" y="1690688"/>
            <a:ext cx="954420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9B3AC4-B7D7-3C40-8B86-778827813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95B4-506B-9B47-ADE6-B5DD7D39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Lightbulb moment 💡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5A42B1-6AD2-1C4A-A4C6-0290F584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494" y="1825625"/>
            <a:ext cx="832501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B1D89A-7A8A-DC43-804B-C890DB93F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2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25544</TotalTime>
  <Words>200</Words>
  <Application>Microsoft Macintosh PowerPoint</Application>
  <PresentationFormat>Widescreen</PresentationFormat>
  <Paragraphs>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Practice Your Programming with Katas</vt:lpstr>
      <vt:lpstr>Week 7: http://eca-katas/session7</vt:lpstr>
      <vt:lpstr>List slices are our Friends!</vt:lpstr>
      <vt:lpstr>Transform to int() before we start</vt:lpstr>
      <vt:lpstr>Collapsing things down</vt:lpstr>
      <vt:lpstr>Collapse even further</vt:lpstr>
      <vt:lpstr>Alternative to the first list comprehension</vt:lpstr>
      <vt:lpstr>Looping over the list twice</vt:lpstr>
      <vt:lpstr>Lightbulb moment 💡 </vt:lpstr>
      <vt:lpstr>Single pass, no padding</vt:lpstr>
      <vt:lpstr>Reductio ad absurbum</vt:lpstr>
      <vt:lpstr>What about enumerate() ?</vt:lpstr>
      <vt:lpstr>pip install luhn is cheating!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110</cp:revision>
  <cp:lastPrinted>2019-03-19T15:48:56Z</cp:lastPrinted>
  <dcterms:created xsi:type="dcterms:W3CDTF">2016-04-14T10:14:31Z</dcterms:created>
  <dcterms:modified xsi:type="dcterms:W3CDTF">2019-03-19T15:48:59Z</dcterms:modified>
</cp:coreProperties>
</file>