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9" r:id="rId4"/>
    <p:sldId id="280" r:id="rId5"/>
    <p:sldId id="282" r:id="rId6"/>
    <p:sldId id="283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9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84B44-DD21-8143-8A66-9E7BE6B3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8: </a:t>
            </a:r>
            <a:r>
              <a:rPr lang="en-GB" sz="2800" dirty="0"/>
              <a:t>Quo </a:t>
            </a:r>
            <a:r>
              <a:rPr lang="en-GB" sz="2800" dirty="0" err="1"/>
              <a:t>Vadimus</a:t>
            </a:r>
            <a:r>
              <a:rPr lang="en-GB" sz="2800" dirty="0"/>
              <a:t>?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Week 8: Come fly with me!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eca</a:t>
            </a:r>
            <a:r>
              <a:rPr lang="en-US" dirty="0"/>
              <a:t>-katas/session8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MI:7 know that an </a:t>
            </a:r>
            <a:r>
              <a:rPr lang="en-GB" dirty="0" err="1"/>
              <a:t>Urmanian</a:t>
            </a:r>
            <a:r>
              <a:rPr lang="en-GB" dirty="0"/>
              <a:t> Agent is planning to leave the UK by bribing a </a:t>
            </a:r>
            <a:r>
              <a:rPr lang="en-GB" dirty="0" err="1"/>
              <a:t>SkeezyJet</a:t>
            </a:r>
            <a:r>
              <a:rPr lang="en-GB" dirty="0"/>
              <a:t> desk attendant to obtain a ticket. They have several leads as to the possible departure airport and destination. </a:t>
            </a:r>
          </a:p>
          <a:p>
            <a:endParaRPr lang="en-GB" dirty="0"/>
          </a:p>
          <a:p>
            <a:r>
              <a:rPr lang="en-GB" dirty="0"/>
              <a:t>We need to verify which leads are valid.</a:t>
            </a:r>
          </a:p>
          <a:p>
            <a:endParaRPr lang="en-GB" dirty="0"/>
          </a:p>
          <a:p>
            <a:r>
              <a:rPr lang="en-GB" dirty="0"/>
              <a:t>Write a function that verifies if a given destination is reachable using only </a:t>
            </a:r>
            <a:r>
              <a:rPr lang="en-GB" dirty="0" err="1"/>
              <a:t>SkeezyJet</a:t>
            </a:r>
            <a:r>
              <a:rPr lang="en-GB" dirty="0"/>
              <a:t> flights from a given airport. </a:t>
            </a:r>
          </a:p>
          <a:p>
            <a:pPr lvl="1"/>
            <a:r>
              <a:rPr lang="en-GB" dirty="0" err="1"/>
              <a:t>SkeezyJet</a:t>
            </a:r>
            <a:r>
              <a:rPr lang="en-GB" dirty="0"/>
              <a:t> route data has been provided in the example code – bear in </a:t>
            </a:r>
            <a:br>
              <a:rPr lang="en-GB" dirty="0"/>
            </a:br>
            <a:r>
              <a:rPr lang="en-GB" dirty="0"/>
              <a:t>mind that the </a:t>
            </a:r>
            <a:r>
              <a:rPr lang="en-GB" dirty="0" err="1"/>
              <a:t>Urmanian</a:t>
            </a:r>
            <a:r>
              <a:rPr lang="en-GB" dirty="0"/>
              <a:t> Agent may change planes!</a:t>
            </a:r>
          </a:p>
          <a:p>
            <a:pPr lvl="1"/>
            <a:endParaRPr lang="en-GB" dirty="0"/>
          </a:p>
          <a:p>
            <a:r>
              <a:rPr lang="en-US" dirty="0"/>
              <a:t>Your function should return True if the destination can be</a:t>
            </a:r>
            <a:br>
              <a:rPr lang="en-US" dirty="0"/>
            </a:br>
            <a:r>
              <a:rPr lang="en-US" dirty="0"/>
              <a:t>reached (and hence it’s a valid lead), False otherwise.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B652-B61F-B740-9358-E5D1DCD9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DB88-5E7C-D34F-B4B6-D6F82099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Inner Function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FA7C9-DEDD-C346-8072-AE9D4B4A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42" y="1257560"/>
            <a:ext cx="8128515" cy="5235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39B97-A3F7-6C41-A592-C3F83DB4A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579-C433-8040-97DE-934A5CC0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Secret hidden argument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73338-C3CA-6048-AA72-D1BD0676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61" y="1690688"/>
            <a:ext cx="830327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1F27A-33BA-DF4F-81D6-A9FFC0593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5F39-4687-0740-8E6D-51E90FC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“Hey, wait a minute…” moment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5A70A-1F6F-EB49-AB7C-DF6442FE5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705" y="1690688"/>
            <a:ext cx="8100589" cy="44862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D2DBD-B3A7-DA45-8B13-A516D116F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F744-453F-084F-8E5E-2FA313FE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In-flight serving of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F9F7A-31AE-5B4B-9D97-08B313CD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993" y="1690688"/>
            <a:ext cx="7794014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E39F2-BEBC-5B44-A990-700AECEA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9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8606-4EE9-464B-BE02-A22A7F72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Optimised</a:t>
            </a:r>
            <a:r>
              <a:rPr lang="en-US" dirty="0"/>
              <a:t> 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E96FA1-45A1-874F-BC93-6ACADE9A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202" y="1590481"/>
            <a:ext cx="7691595" cy="49023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DDBD8-4121-E141-B248-0C60D2CC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C2D0-1910-9B4B-ADA9-217A0E9E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work?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85B6F2-C9FC-514F-BAD5-FC10BB54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942" y="1690688"/>
            <a:ext cx="9948116" cy="31406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72604-D468-DF40-9B56-1CCFE15E2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32513</TotalTime>
  <Words>125</Words>
  <Application>Microsoft Macintosh PowerPoint</Application>
  <PresentationFormat>Widescreen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Practice Your Programming with Katas</vt:lpstr>
      <vt:lpstr>Week 8: Come fly with me! http://eca-katas/session8</vt:lpstr>
      <vt:lpstr>Inner Function</vt:lpstr>
      <vt:lpstr>Secret hidden argument</vt:lpstr>
      <vt:lpstr>“Hey, wait a minute…” moment</vt:lpstr>
      <vt:lpstr>In-flight serving of Java</vt:lpstr>
      <vt:lpstr>Optimised Java</vt:lpstr>
      <vt:lpstr>Why does this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122</cp:revision>
  <dcterms:created xsi:type="dcterms:W3CDTF">2016-04-14T10:14:31Z</dcterms:created>
  <dcterms:modified xsi:type="dcterms:W3CDTF">2019-03-26T09:44:26Z</dcterms:modified>
</cp:coreProperties>
</file>