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6"/>
    <p:restoredTop sz="94681"/>
  </p:normalViewPr>
  <p:slideViewPr>
    <p:cSldViewPr snapToGrid="0" snapToObjects="1">
      <p:cViewPr varScale="1">
        <p:scale>
          <a:sx n="128" d="100"/>
          <a:sy n="128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ED7A9-E40B-D845-8A02-06883CD34F95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4C79F-009A-6347-AB29-C8D1E230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9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2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80E2-E3EC-764E-B163-B0BEDB69B96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edia.co.uk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5: Off to the Movies</a:t>
            </a:r>
          </a:p>
        </p:txBody>
      </p:sp>
    </p:spTree>
    <p:extLst>
      <p:ext uri="{BB962C8B-B14F-4D97-AF65-F5344CB8AC3E}">
        <p14:creationId xmlns:p14="http://schemas.microsoft.com/office/powerpoint/2010/main" val="24360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 the list of genres from The Movie DB</a:t>
            </a:r>
          </a:p>
          <a:p>
            <a:r>
              <a:rPr lang="en-US" dirty="0"/>
              <a:t>Display them for the user, one per line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You must always supply an API key (if you’re able to, get your own)</a:t>
            </a: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Done that? 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Get a list of movies belonging to a (user-specified) genre.</a:t>
            </a:r>
            <a:br>
              <a:rPr lang="en-US" dirty="0">
                <a:ea typeface="Consolas" charset="0"/>
                <a:cs typeface="Consolas" charset="0"/>
              </a:rPr>
            </a:br>
            <a:r>
              <a:rPr lang="en-US" dirty="0">
                <a:ea typeface="Consolas" charset="0"/>
                <a:cs typeface="Consolas" charset="0"/>
              </a:rPr>
              <a:t>GET request 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/3/genre/&lt;genre id&gt;/movies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/>
              <a:t>will give data about movies belonging to that genre id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We’ve switched our restaurants review program to read and</a:t>
            </a:r>
            <a:br>
              <a:rPr lang="en-US" dirty="0"/>
            </a:br>
            <a:r>
              <a:rPr lang="en-US" dirty="0"/>
              <a:t> store our data as JSON</a:t>
            </a:r>
          </a:p>
          <a:p>
            <a:r>
              <a:rPr lang="en-US" dirty="0"/>
              <a:t>But there’s a (potential) problem with JSON. What is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572419"/>
            <a:ext cx="826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put into JSON might not be the same when it comes back: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EF2D9-4E8F-894B-B6ED-216E23C2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451100"/>
            <a:ext cx="7696200" cy="386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blocks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877" y="1690688"/>
            <a:ext cx="7770246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6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75E78DE5-508A-9C4D-996D-70A2512A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2153"/>
            <a:ext cx="10515600" cy="3922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now for something completely different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C2F8F5-C2C7-C044-B23D-FD0F40F12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A9896922-FB51-3A40-8A9A-83DD826F0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2153"/>
            <a:ext cx="10515600" cy="39224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now for something completely different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3673" y="5534560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equivalent in Python of typing </a:t>
            </a:r>
            <a:r>
              <a:rPr lang="en-US" dirty="0">
                <a:hlinkClick r:id="rId3"/>
              </a:rPr>
              <a:t>https://www.expedia.co.uk/</a:t>
            </a:r>
            <a:r>
              <a:rPr lang="en-US" dirty="0"/>
              <a:t> into your browser.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E2BCA0-7946-DF42-A92D-9B014CBF5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HTTP: </a:t>
            </a:r>
            <a:r>
              <a:rPr lang="en-US" dirty="0" err="1"/>
              <a:t>HyperText</a:t>
            </a:r>
            <a:r>
              <a:rPr lang="en-US" dirty="0"/>
              <a:t> Transmission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complicated to cover the entire protocol</a:t>
            </a:r>
          </a:p>
          <a:p>
            <a:r>
              <a:rPr lang="en-US" dirty="0"/>
              <a:t>Google RFC2616 if you’re bored or need some bedtime reading</a:t>
            </a:r>
          </a:p>
          <a:p>
            <a:endParaRPr lang="en-US" dirty="0"/>
          </a:p>
          <a:p>
            <a:r>
              <a:rPr lang="en-US" dirty="0"/>
              <a:t>In short, we send:</a:t>
            </a:r>
          </a:p>
          <a:p>
            <a:pPr lvl="1"/>
            <a:r>
              <a:rPr lang="en-US" dirty="0"/>
              <a:t>a verb (usually GET, PUT, POST or DELETE)</a:t>
            </a:r>
          </a:p>
          <a:p>
            <a:pPr lvl="1"/>
            <a:r>
              <a:rPr lang="en-US" dirty="0"/>
              <a:t>A path ( ’/’ is the root (top level) path – you’ve seen these in URLs)</a:t>
            </a:r>
          </a:p>
          <a:p>
            <a:pPr lvl="1"/>
            <a:r>
              <a:rPr lang="en-US" dirty="0"/>
              <a:t>Some other stuff we don’t need to care about right now</a:t>
            </a:r>
          </a:p>
          <a:p>
            <a:r>
              <a:rPr lang="en-US" dirty="0"/>
              <a:t>We get back:</a:t>
            </a:r>
          </a:p>
          <a:p>
            <a:pPr lvl="1"/>
            <a:r>
              <a:rPr lang="en-US" dirty="0"/>
              <a:t>A response code (‘200’ means ’OK’)</a:t>
            </a:r>
          </a:p>
          <a:p>
            <a:pPr lvl="1"/>
            <a:r>
              <a:rPr lang="en-US" dirty="0"/>
              <a:t>Some content (usually)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RESTing</a:t>
            </a:r>
            <a:r>
              <a:rPr lang="en-US" dirty="0"/>
              <a:t> is desirable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REST: Representational State Transfer</a:t>
            </a:r>
          </a:p>
          <a:p>
            <a:pPr lvl="1"/>
            <a:r>
              <a:rPr lang="en-US" dirty="0"/>
              <a:t>A way for computer programs to use HTTP to manipulate data</a:t>
            </a:r>
          </a:p>
          <a:p>
            <a:pPr lvl="1"/>
            <a:r>
              <a:rPr lang="en-US" dirty="0"/>
              <a:t>JSON is frequently used to encode the data</a:t>
            </a:r>
          </a:p>
          <a:p>
            <a:pPr lvl="1"/>
            <a:endParaRPr lang="en-US" dirty="0"/>
          </a:p>
          <a:p>
            <a:r>
              <a:rPr lang="en-US" dirty="0"/>
              <a:t>REST powers a bunch of tools used internally: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  <a:p>
            <a:pPr lvl="1"/>
            <a:r>
              <a:rPr lang="en-US" dirty="0"/>
              <a:t>Mingle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they’re boring. Let’s look at something a bit flashier.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Genre-defying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C20A72-90B2-AA4F-8DF3-C76226D39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15" y="1825625"/>
            <a:ext cx="8756970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271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Last time</vt:lpstr>
      <vt:lpstr>Beware!</vt:lpstr>
      <vt:lpstr>Building blocks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23</cp:revision>
  <dcterms:created xsi:type="dcterms:W3CDTF">2016-10-17T10:01:36Z</dcterms:created>
  <dcterms:modified xsi:type="dcterms:W3CDTF">2019-06-20T11:05:24Z</dcterms:modified>
</cp:coreProperties>
</file>