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9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907AF-607E-BE4D-ADA3-3B7738DF8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5070" y="1825625"/>
            <a:ext cx="818185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82FC-D7DD-F34C-B255-EF534AD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up data on the </a:t>
            </a:r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1493-8739-BA45-ACC2-C3CDFD4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able to list the restaurants we have data about: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 the list of restaurants from the previous slide.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need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 a previous week’s exercises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week: Dynamic content generation!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88C89-854A-3E48-9A1F-A67F48473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8E0E3-E858-C747-8D8A-E9EE144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895"/>
            <a:ext cx="10515600" cy="36407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pip3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pip3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installs some other modules (notably </a:t>
            </a:r>
            <a:r>
              <a:rPr lang="en-US" dirty="0" err="1">
                <a:ea typeface="Consolas" charset="0"/>
                <a:cs typeface="Consolas" charset="0"/>
              </a:rPr>
              <a:t>virtualenv</a:t>
            </a:r>
            <a:r>
              <a:rPr lang="en-US" dirty="0"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and MacOS: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cd &lt;wherever your code is saved –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c:\Users\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…&gt;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install bottle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</a:t>
            </a:r>
          </a:p>
          <a:p>
            <a:endParaRPr lang="en-US" dirty="0"/>
          </a:p>
          <a:p>
            <a:r>
              <a:rPr lang="en-US" dirty="0"/>
              <a:t>We’ve already installed it!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cs typeface="Consolas" panose="020B0609020204030204" pitchFamily="49" charset="0"/>
              </a:rPr>
              <a:t>Introducing the module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bottle…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Building a web server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916331-031C-2F4C-A547-231D0D67A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946" y="1400433"/>
            <a:ext cx="8284107" cy="44044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1BCA-8B69-FB4C-B1BB-F9440C2E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our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B17C-11AE-8248-A1C7-F75088C9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GB" dirty="0">
                <a:cs typeface="Consolas" panose="020B0609020204030204" pitchFamily="49" charset="0"/>
              </a:rPr>
              <a:t>To run:</a:t>
            </a:r>
          </a:p>
          <a:p>
            <a:pPr marL="0" indent="0" algn="ctr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pipenv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run python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webserver.py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FC5D0F7D-A662-304D-BB20-CA0B27F1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83" y="1573378"/>
            <a:ext cx="6041234" cy="3211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C9229-50A4-A14D-B24D-9A510217D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13525</TotalTime>
  <Words>260</Words>
  <Application>Microsoft Macintosh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Running our webserver</vt:lpstr>
      <vt:lpstr>Passing Request data in</vt:lpstr>
      <vt:lpstr>Serving up data on the Interwebs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30</cp:revision>
  <dcterms:created xsi:type="dcterms:W3CDTF">2016-10-24T08:37:29Z</dcterms:created>
  <dcterms:modified xsi:type="dcterms:W3CDTF">2019-03-04T11:13:11Z</dcterms:modified>
</cp:coreProperties>
</file>