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7085-4ACF-E149-9313-E1E217828D9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80/score/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7: Two Problems</a:t>
            </a:r>
          </a:p>
        </p:txBody>
      </p:sp>
    </p:spTree>
    <p:extLst>
      <p:ext uri="{BB962C8B-B14F-4D97-AF65-F5344CB8AC3E}">
        <p14:creationId xmlns:p14="http://schemas.microsoft.com/office/powerpoint/2010/main" val="18946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webserver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5992297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7C8FA9-0104-FC40-BEA9-5A74B9ECE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7222"/>
            <a:ext cx="10515600" cy="280814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Last time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94315-C588-7146-B4D7-E3C0455BCD1E}"/>
              </a:ext>
            </a:extLst>
          </p:cNvPr>
          <p:cNvSpPr txBox="1"/>
          <p:nvPr/>
        </p:nvSpPr>
        <p:spPr>
          <a:xfrm>
            <a:off x="4942991" y="6127234"/>
            <a:ext cx="23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built a web server!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1A95E1-0586-B547-BD49-100AC2B7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70" y="1640959"/>
            <a:ext cx="8181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Specific Restaurant?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4819" y="5607596"/>
            <a:ext cx="558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Today’s code: http://</a:t>
            </a:r>
            <a:r>
              <a:rPr lang="en-US" sz="2400" dirty="0" err="1"/>
              <a:t>eca</a:t>
            </a:r>
            <a:r>
              <a:rPr lang="en-US" sz="2400" dirty="0"/>
              <a:t>-python/l2session7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E8A5E-6827-794F-905D-E7E842E5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600" y="2001931"/>
            <a:ext cx="10490200" cy="2311400"/>
          </a:xfrm>
        </p:spPr>
      </p:pic>
    </p:spTree>
    <p:extLst>
      <p:ext uri="{BB962C8B-B14F-4D97-AF65-F5344CB8AC3E}">
        <p14:creationId xmlns:p14="http://schemas.microsoft.com/office/powerpoint/2010/main" val="7718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match specific parts of a string</a:t>
            </a:r>
          </a:p>
          <a:p>
            <a:pPr lvl="1"/>
            <a:r>
              <a:rPr lang="en-US" dirty="0"/>
              <a:t>Common to almost all modern programming languages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8DEB7-FC77-894E-801F-D57EF007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56" y="3241769"/>
            <a:ext cx="7099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6200F-64D3-2C4B-8603-3CA7EF538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0" y="1918494"/>
            <a:ext cx="7937500" cy="4165600"/>
          </a:xfrm>
        </p:spPr>
      </p:pic>
    </p:spTree>
    <p:extLst>
      <p:ext uri="{BB962C8B-B14F-4D97-AF65-F5344CB8AC3E}">
        <p14:creationId xmlns:p14="http://schemas.microsoft.com/office/powerpoint/2010/main" val="9613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numbers?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4491" y="3495326"/>
            <a:ext cx="585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brackets denote a match from a group of characters: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53" y="4385777"/>
            <a:ext cx="8194098" cy="888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4A3C2A-9709-EA47-9953-191401A6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64491" y="1716907"/>
            <a:ext cx="5816600" cy="1257300"/>
          </a:xfrm>
        </p:spPr>
      </p:pic>
    </p:spTree>
    <p:extLst>
      <p:ext uri="{BB962C8B-B14F-4D97-AF65-F5344CB8AC3E}">
        <p14:creationId xmlns:p14="http://schemas.microsoft.com/office/powerpoint/2010/main" val="17346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lesson from history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449" y="2169133"/>
            <a:ext cx="95788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Some people, when confronted with a problem, think: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/>
              <a:t>“I know, I'll use regular expressions.” 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dirty="0"/>
              <a:t>Now they have two problems.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730" y="5202123"/>
            <a:ext cx="499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Jamie </a:t>
            </a:r>
            <a:r>
              <a:rPr lang="en-US" dirty="0" err="1"/>
              <a:t>Zawinski</a:t>
            </a:r>
            <a:r>
              <a:rPr lang="en-US" dirty="0"/>
              <a:t> , 1997</a:t>
            </a:r>
          </a:p>
          <a:p>
            <a:r>
              <a:rPr lang="en-US" dirty="0"/>
              <a:t>	Nightclub proprietor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7174-3265-D646-AD56-93BC2B38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Saying “Hello!”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AED88C-A243-7148-A722-E16CFB19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027" y="1825625"/>
            <a:ext cx="8425946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D7A40-3D98-3F4F-9A99-364A18D05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4FDC-DD61-214D-9946-901D1A4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30F6-F8CC-BB42-B500-4D23CB6C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webserver code so that you can request all the restaurants that satisfy a given score, rating or distance:</a:t>
            </a:r>
          </a:p>
          <a:p>
            <a:endParaRPr lang="en-US" dirty="0"/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>
                <a:hlinkClick r:id="rId2"/>
              </a:rPr>
              <a:t>http://127.0.0.1:8080/score/4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all restaurants with a score of 4 or better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C866E-2A1A-D34A-B3D3-C3EC0F969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3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145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Specific Restaurant?</vt:lpstr>
      <vt:lpstr>Regular Expressions</vt:lpstr>
      <vt:lpstr>Regular Expressions (continued)</vt:lpstr>
      <vt:lpstr>What about numbers?</vt:lpstr>
      <vt:lpstr>A lesson from history</vt:lpstr>
      <vt:lpstr>Saying “Hello!”</vt:lpstr>
      <vt:lpstr>Back to our webserver</vt:lpstr>
      <vt:lpstr>Back to our webserver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34</cp:revision>
  <dcterms:created xsi:type="dcterms:W3CDTF">2016-10-31T11:04:17Z</dcterms:created>
  <dcterms:modified xsi:type="dcterms:W3CDTF">2019-03-10T20:50:11Z</dcterms:modified>
</cp:coreProperties>
</file>