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81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30FF8-0303-4F4D-81BC-5EB2E73F8664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D3A07-AE16-9C4B-ACA2-5BD0BDFB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4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xml_reader</a:t>
            </a:r>
            <a:r>
              <a:rPr lang="en-US" baseline="0" dirty="0" err="1"/>
              <a:t>.py</a:t>
            </a:r>
            <a:r>
              <a:rPr lang="en-US" baseline="0" dirty="0"/>
              <a:t> from the examples directory. Take a look at what happens if we try to read the other xml files. We might need the </a:t>
            </a:r>
            <a:r>
              <a:rPr lang="en-US" baseline="0" dirty="0" err="1"/>
              <a:t>subelement.attrib</a:t>
            </a:r>
            <a:r>
              <a:rPr lang="en-US" baseline="0" dirty="0"/>
              <a:t>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8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</a:t>
            </a:r>
            <a:r>
              <a:rPr lang="en-US" baseline="0" dirty="0"/>
              <a:t> a go at writing a parser for 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6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great thing about standards is of course that there are so many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3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3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0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4813-33F6-9F40-A25F-D5C0CA50E5A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o/rwnnif8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27.0.0.1:8080/tripdevisor/pre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6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8: What kind of day has it been?</a:t>
            </a:r>
          </a:p>
        </p:txBody>
      </p:sp>
    </p:spTree>
    <p:extLst>
      <p:ext uri="{BB962C8B-B14F-4D97-AF65-F5344CB8AC3E}">
        <p14:creationId xmlns:p14="http://schemas.microsoft.com/office/powerpoint/2010/main" val="201654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 Sockets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94" y="1690688"/>
            <a:ext cx="618581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UI is 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Trip Deviser! The next big thing in social review sites</a:t>
            </a:r>
          </a:p>
          <a:p>
            <a:endParaRPr lang="en-US" dirty="0"/>
          </a:p>
          <a:p>
            <a:r>
              <a:rPr lang="en-US" dirty="0"/>
              <a:t>Download the files from </a:t>
            </a:r>
            <a:r>
              <a:rPr lang="en-US" dirty="0">
                <a:hlinkClick r:id="rId2"/>
              </a:rPr>
              <a:t>http://go/rwnnif8m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tripdeviser.html</a:t>
            </a:r>
            <a:r>
              <a:rPr lang="en-US" dirty="0"/>
              <a:t> in your browser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3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Today’s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restaurant_webserver.py</a:t>
            </a:r>
            <a:r>
              <a:rPr lang="en-US" dirty="0"/>
              <a:t> so that we can visit:</a:t>
            </a:r>
          </a:p>
          <a:p>
            <a:pPr lvl="1"/>
            <a:r>
              <a:rPr lang="en-US" dirty="0">
                <a:hlinkClick r:id="rId2"/>
              </a:rPr>
              <a:t>http://127.0.0.1:8080/tripdeviser/pret</a:t>
            </a:r>
            <a:r>
              <a:rPr lang="en-US" dirty="0"/>
              <a:t> (for example)</a:t>
            </a:r>
          </a:p>
          <a:p>
            <a:pPr lvl="1"/>
            <a:r>
              <a:rPr lang="en-US" dirty="0"/>
              <a:t>It should display the HTML from </a:t>
            </a:r>
            <a:r>
              <a:rPr lang="en-US" dirty="0" err="1"/>
              <a:t>tripdeviser.html</a:t>
            </a:r>
            <a:r>
              <a:rPr lang="en-US" dirty="0"/>
              <a:t> with the details of </a:t>
            </a:r>
            <a:r>
              <a:rPr lang="en-US" dirty="0" err="1"/>
              <a:t>pret</a:t>
            </a:r>
            <a:r>
              <a:rPr lang="en-US" dirty="0"/>
              <a:t> filled in.</a:t>
            </a:r>
          </a:p>
          <a:p>
            <a:r>
              <a:rPr lang="en-US" dirty="0"/>
              <a:t>Complete the POST method for /</a:t>
            </a:r>
            <a:r>
              <a:rPr lang="en-US" dirty="0" err="1"/>
              <a:t>addRestaurant</a:t>
            </a:r>
            <a:endParaRPr lang="en-US" dirty="0"/>
          </a:p>
          <a:p>
            <a:pPr lvl="1"/>
            <a:r>
              <a:rPr lang="en-US" dirty="0"/>
              <a:t>When data is sent back, we can process it to do something</a:t>
            </a:r>
          </a:p>
          <a:p>
            <a:pPr lvl="1"/>
            <a:endParaRPr lang="en-US" dirty="0"/>
          </a:p>
          <a:p>
            <a:r>
              <a:rPr lang="en-US" dirty="0"/>
              <a:t>There’s a super-secret hidden third part of this exercise. </a:t>
            </a:r>
            <a:br>
              <a:rPr lang="en-US" dirty="0"/>
            </a:br>
            <a:r>
              <a:rPr lang="en-US" dirty="0"/>
              <a:t>	Can you find it and complete it too?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open(</a:t>
            </a:r>
            <a:r>
              <a:rPr lang="en-US" dirty="0"/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filename</a:t>
            </a:r>
            <a:r>
              <a:rPr lang="en-US" dirty="0"/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will be useful in reading from a file</a:t>
            </a:r>
          </a:p>
          <a:p>
            <a:endParaRPr lang="en-US" dirty="0"/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(restaurants[</a:t>
            </a:r>
            <a:r>
              <a:rPr lang="en-US" dirty="0"/>
              <a:t>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pret</a:t>
            </a:r>
            <a:r>
              <a:rPr lang="en-US" dirty="0"/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/>
              <a:t>gives the details of </a:t>
            </a:r>
            <a:r>
              <a:rPr lang="en-US" dirty="0" err="1"/>
              <a:t>pret</a:t>
            </a:r>
            <a:r>
              <a:rPr lang="en-US" dirty="0"/>
              <a:t> in a useful form</a:t>
            </a:r>
          </a:p>
          <a:p>
            <a:endParaRPr lang="en-US" dirty="0"/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my_string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my_string.replace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/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AAA</a:t>
            </a:r>
            <a:r>
              <a:rPr lang="en-US" dirty="0"/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/>
              <a:t> 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BBB</a:t>
            </a:r>
            <a:r>
              <a:rPr lang="en-US" dirty="0"/>
              <a:t>')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will replace all instances of ‘AAA’ in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my_string</a:t>
            </a:r>
            <a:r>
              <a:rPr lang="en-US" dirty="0">
                <a:ea typeface="Consolas" charset="0"/>
                <a:cs typeface="Consolas" charset="0"/>
              </a:rPr>
              <a:t> </a:t>
            </a:r>
            <a:r>
              <a:rPr lang="en-US" dirty="0"/>
              <a:t>with ‘BBB’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2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did we get to?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6C652B-2C74-734A-BF10-C893734CF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8950" y="2185194"/>
            <a:ext cx="8674100" cy="36322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0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Roads less travelled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haven’t covered: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SQL and NoSQL Databases</a:t>
            </a:r>
          </a:p>
          <a:p>
            <a:pPr lvl="1"/>
            <a:r>
              <a:rPr lang="en-US" dirty="0"/>
              <a:t>Raw TCP sockets</a:t>
            </a:r>
          </a:p>
          <a:p>
            <a:pPr lvl="1"/>
            <a:r>
              <a:rPr lang="en-US" dirty="0"/>
              <a:t>Other things</a:t>
            </a:r>
            <a:r>
              <a:rPr lang="is-IS" dirty="0"/>
              <a:t>… ?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might our code look like if we were to use these storage methods / technologies?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8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47" y="1690688"/>
            <a:ext cx="6891305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4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 - Continued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1690688"/>
            <a:ext cx="9055100" cy="370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8170" y="5992297"/>
            <a:ext cx="685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XML Schemas require very different code to </a:t>
            </a:r>
            <a:r>
              <a:rPr lang="en-US"/>
              <a:t>understand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6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implementation?</a:t>
            </a:r>
          </a:p>
          <a:p>
            <a:pPr lvl="1"/>
            <a:r>
              <a:rPr lang="en-US" dirty="0"/>
              <a:t>MS – SQL</a:t>
            </a:r>
          </a:p>
          <a:p>
            <a:pPr lvl="1"/>
            <a:r>
              <a:rPr lang="en-US" dirty="0"/>
              <a:t>MySQL / Maria DB / Aurora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is-IS" dirty="0"/>
              <a:t>Oracle, etc…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7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implementation?</a:t>
            </a:r>
          </a:p>
          <a:p>
            <a:pPr lvl="1"/>
            <a:r>
              <a:rPr lang="en-US" dirty="0"/>
              <a:t>MS – SQL</a:t>
            </a:r>
          </a:p>
          <a:p>
            <a:pPr lvl="1"/>
            <a:r>
              <a:rPr lang="en-US" dirty="0"/>
              <a:t>MySQL / Maria DB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is-IS" dirty="0"/>
              <a:t>Oracle, etc…</a:t>
            </a:r>
          </a:p>
          <a:p>
            <a:pPr lvl="1"/>
            <a:endParaRPr lang="is-IS" dirty="0"/>
          </a:p>
          <a:p>
            <a:r>
              <a:rPr lang="is-IS" dirty="0"/>
              <a:t>Python doesn’t have a single DB interface, unlike Perl (DBI), Java (JDBC), etc</a:t>
            </a:r>
          </a:p>
          <a:p>
            <a:r>
              <a:rPr lang="is-IS" dirty="0"/>
              <a:t>DB-API is a standard for DB connectivity modules.</a:t>
            </a:r>
          </a:p>
          <a:p>
            <a:endParaRPr lang="is-I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0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FreeTDS</a:t>
            </a:r>
            <a:r>
              <a:rPr lang="en-US" dirty="0"/>
              <a:t> (MS SQL Server)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69" y="1825625"/>
            <a:ext cx="765906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NoSQL (MongoDB)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1690688"/>
            <a:ext cx="9890760" cy="35739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321</Words>
  <Application>Microsoft Macintosh PowerPoint</Application>
  <PresentationFormat>Widescreen</PresentationFormat>
  <Paragraphs>61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Where did we get to?</vt:lpstr>
      <vt:lpstr>The Roads less travelled</vt:lpstr>
      <vt:lpstr>XML</vt:lpstr>
      <vt:lpstr>XML - Continued</vt:lpstr>
      <vt:lpstr>SQL</vt:lpstr>
      <vt:lpstr>SQL</vt:lpstr>
      <vt:lpstr>FreeTDS (MS SQL Server) Example</vt:lpstr>
      <vt:lpstr>NoSQL (MongoDB)</vt:lpstr>
      <vt:lpstr>TCP Sockets</vt:lpstr>
      <vt:lpstr>UI is King</vt:lpstr>
      <vt:lpstr>Today’s Exercise</vt:lpstr>
      <vt:lpstr>Hints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13</cp:revision>
  <dcterms:created xsi:type="dcterms:W3CDTF">2016-11-04T12:23:06Z</dcterms:created>
  <dcterms:modified xsi:type="dcterms:W3CDTF">2019-03-18T09:04:45Z</dcterms:modified>
</cp:coreProperties>
</file>