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0FF8-0303-4F4D-81BC-5EB2E73F866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D3A07-AE16-9C4B-ACA2-5BD0BDFB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xml_reader</a:t>
            </a:r>
            <a:r>
              <a:rPr lang="en-US" baseline="0" dirty="0" err="1"/>
              <a:t>.py</a:t>
            </a:r>
            <a:r>
              <a:rPr lang="en-US" baseline="0" dirty="0"/>
              <a:t> from the examples directory. Take a look at what happens if we try to read the other xml files. We might need the </a:t>
            </a:r>
            <a:r>
              <a:rPr lang="en-US" baseline="0" dirty="0" err="1"/>
              <a:t>subelement.attrib</a:t>
            </a:r>
            <a:r>
              <a:rPr lang="en-US" baseline="0" dirty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en-US" baseline="0" dirty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great thing about standards is of course that there are so many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4813-33F6-9F40-A25F-D5C0CA50E5AD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o/rwnnif8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8080/tripdevisor/pr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8: What kind of day has it been?</a:t>
            </a:r>
          </a:p>
        </p:txBody>
      </p:sp>
    </p:spTree>
    <p:extLst>
      <p:ext uri="{BB962C8B-B14F-4D97-AF65-F5344CB8AC3E}">
        <p14:creationId xmlns:p14="http://schemas.microsoft.com/office/powerpoint/2010/main" val="201654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Sockets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10A9-2EA1-864C-A6ED-96BFF4C8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we’re going we don’t need roads!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25DD2-B1D2-BA4E-9BF5-97703A3B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38016"/>
            <a:ext cx="11506200" cy="120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FB1E0-3439-504E-9FAD-BD9556D4FFCA}"/>
              </a:ext>
            </a:extLst>
          </p:cNvPr>
          <p:cNvSpPr txBox="1"/>
          <p:nvPr/>
        </p:nvSpPr>
        <p:spPr>
          <a:xfrm>
            <a:off x="4798540" y="1877828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type annotation: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6E5BD-107C-414F-8D10-F3A5FF69B2CA}"/>
              </a:ext>
            </a:extLst>
          </p:cNvPr>
          <p:cNvSpPr txBox="1"/>
          <p:nvPr/>
        </p:nvSpPr>
        <p:spPr>
          <a:xfrm>
            <a:off x="2295939" y="4164387"/>
            <a:ext cx="76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feature that broke Guido: Assignment Operator (coming in Python 3.8)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C06868A-6270-AC44-9C46-850D3C0F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4624575"/>
            <a:ext cx="8534400" cy="1092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EA731-9103-AE4D-AF71-79F7F353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is 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Trip Deviser! The next big thing in social review sites</a:t>
            </a:r>
          </a:p>
          <a:p>
            <a:endParaRPr lang="en-US" dirty="0"/>
          </a:p>
          <a:p>
            <a:r>
              <a:rPr lang="en-US" dirty="0"/>
              <a:t>Download the files from </a:t>
            </a:r>
            <a:r>
              <a:rPr lang="en-US" dirty="0">
                <a:hlinkClick r:id="rId2"/>
              </a:rPr>
              <a:t>http://go/rwnnif8m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tripdeviser.html</a:t>
            </a:r>
            <a:r>
              <a:rPr lang="en-US" dirty="0"/>
              <a:t> in your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restaurant_webserver.py</a:t>
            </a:r>
            <a:r>
              <a:rPr lang="en-US" dirty="0"/>
              <a:t> so that we can visit:</a:t>
            </a:r>
          </a:p>
          <a:p>
            <a:pPr lvl="1"/>
            <a:r>
              <a:rPr lang="en-US" dirty="0">
                <a:hlinkClick r:id="rId2"/>
              </a:rPr>
              <a:t>http://127.0.0.1:8080/tripdeviser/pret</a:t>
            </a:r>
            <a:r>
              <a:rPr lang="en-US" dirty="0"/>
              <a:t> (for example)</a:t>
            </a:r>
          </a:p>
          <a:p>
            <a:pPr lvl="1"/>
            <a:r>
              <a:rPr lang="en-US" dirty="0"/>
              <a:t>It should display the HTML from </a:t>
            </a:r>
            <a:r>
              <a:rPr lang="en-US" dirty="0" err="1"/>
              <a:t>tripdeviser.html</a:t>
            </a:r>
            <a:r>
              <a:rPr lang="en-US" dirty="0"/>
              <a:t> with the details of </a:t>
            </a:r>
            <a:r>
              <a:rPr lang="en-US" dirty="0" err="1"/>
              <a:t>pret</a:t>
            </a:r>
            <a:r>
              <a:rPr lang="en-US" dirty="0"/>
              <a:t> filled in.</a:t>
            </a:r>
          </a:p>
          <a:p>
            <a:r>
              <a:rPr lang="en-US" dirty="0"/>
              <a:t>Complete the POST method for /</a:t>
            </a:r>
            <a:r>
              <a:rPr lang="en-US" dirty="0" err="1"/>
              <a:t>addRestaurant</a:t>
            </a:r>
            <a:endParaRPr lang="en-US" dirty="0"/>
          </a:p>
          <a:p>
            <a:pPr lvl="1"/>
            <a:r>
              <a:rPr lang="en-US" dirty="0"/>
              <a:t>When data is sent back, we can process it to do something</a:t>
            </a:r>
          </a:p>
          <a:p>
            <a:pPr lvl="1"/>
            <a:endParaRPr lang="en-US" dirty="0"/>
          </a:p>
          <a:p>
            <a:r>
              <a:rPr lang="en-US" dirty="0"/>
              <a:t>There’s a super-secret hidden third part of this exercise. </a:t>
            </a:r>
            <a:br>
              <a:rPr lang="en-US" dirty="0"/>
            </a:br>
            <a:r>
              <a:rPr lang="en-US" dirty="0"/>
              <a:t>	Can you find it and complete it too?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open(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will be useful in reading from a file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(restaurants[</a:t>
            </a:r>
            <a:r>
              <a:rPr lang="en-US" dirty="0"/>
              <a:t>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/>
              <a:t>gives the details of </a:t>
            </a:r>
            <a:r>
              <a:rPr lang="en-US" dirty="0" err="1"/>
              <a:t>pret</a:t>
            </a:r>
            <a:r>
              <a:rPr lang="en-US" dirty="0"/>
              <a:t> in a useful form</a:t>
            </a:r>
          </a:p>
          <a:p>
            <a:endParaRPr lang="en-US" dirty="0"/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AAA</a:t>
            </a:r>
            <a:r>
              <a:rPr lang="en-US" dirty="0"/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/>
              <a:t> 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BBB</a:t>
            </a:r>
            <a:r>
              <a:rPr lang="en-US" dirty="0"/>
              <a:t>')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will replace all instances of ‘AAA’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with ‘BBB’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did we get to?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6C652B-2C74-734A-BF10-C893734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8950" y="2185194"/>
            <a:ext cx="8674100" cy="3632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Roads less travelled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haven’t covered: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SQL and NoSQL Databases</a:t>
            </a:r>
          </a:p>
          <a:p>
            <a:pPr lvl="1"/>
            <a:r>
              <a:rPr lang="en-US" dirty="0"/>
              <a:t>Raw TCP sockets</a:t>
            </a:r>
          </a:p>
          <a:p>
            <a:pPr lvl="1"/>
            <a:r>
              <a:rPr lang="en-US" dirty="0"/>
              <a:t>Other things</a:t>
            </a:r>
            <a:r>
              <a:rPr lang="is-IS" dirty="0"/>
              <a:t>… 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might our code look like if we were to use these storage methods / technologies?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XML - 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XML Schemas require very different code to </a:t>
            </a:r>
            <a:r>
              <a:rPr lang="en-US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implementation?</a:t>
            </a:r>
          </a:p>
          <a:p>
            <a:pPr lvl="1"/>
            <a:r>
              <a:rPr lang="en-US" dirty="0"/>
              <a:t>MS – SQL</a:t>
            </a:r>
          </a:p>
          <a:p>
            <a:pPr lvl="1"/>
            <a:r>
              <a:rPr lang="en-US" dirty="0"/>
              <a:t>MySQL / Maria DB / Aurora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is-IS" dirty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implementation?</a:t>
            </a:r>
          </a:p>
          <a:p>
            <a:pPr lvl="1"/>
            <a:r>
              <a:rPr lang="en-US" dirty="0"/>
              <a:t>MS – SQL</a:t>
            </a:r>
          </a:p>
          <a:p>
            <a:pPr lvl="1"/>
            <a:r>
              <a:rPr lang="en-US" dirty="0"/>
              <a:t>MySQL / Maria DB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is-IS" dirty="0"/>
              <a:t>Oracle, etc…</a:t>
            </a:r>
          </a:p>
          <a:p>
            <a:pPr lvl="1"/>
            <a:endParaRPr lang="is-IS" dirty="0"/>
          </a:p>
          <a:p>
            <a:r>
              <a:rPr lang="is-IS" dirty="0"/>
              <a:t>Python doesn’t have a single DB interface, unlike Perl (DBI), Java (JDBC), etc</a:t>
            </a:r>
          </a:p>
          <a:p>
            <a:r>
              <a:rPr lang="is-IS" dirty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FreeTDS</a:t>
            </a:r>
            <a:r>
              <a:rPr lang="en-US" dirty="0"/>
              <a:t> (MS SQL Server)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NoSQL (MongoDB)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347</Words>
  <Application>Microsoft Macintosh PowerPoint</Application>
  <PresentationFormat>Widescreen</PresentationFormat>
  <Paragraphs>64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Where we’re going we don’t need roads!</vt:lpstr>
      <vt:lpstr>UI is King</vt:lpstr>
      <vt:lpstr>Today’s Exercise</vt:lpstr>
      <vt:lpstr>Hints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18</cp:revision>
  <dcterms:created xsi:type="dcterms:W3CDTF">2016-11-04T12:23:06Z</dcterms:created>
  <dcterms:modified xsi:type="dcterms:W3CDTF">2019-03-18T10:59:17Z</dcterms:modified>
</cp:coreProperties>
</file>