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Wilkinson" initials="T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9A83-C578-6D43-811B-ED8E6C06081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4C44-A36E-3F4C-B5E7-FABA2C0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6: Pip! Pip! Hooray!</a:t>
            </a:r>
          </a:p>
        </p:txBody>
      </p:sp>
    </p:spTree>
    <p:extLst>
      <p:ext uri="{BB962C8B-B14F-4D97-AF65-F5344CB8AC3E}">
        <p14:creationId xmlns:p14="http://schemas.microsoft.com/office/powerpoint/2010/main" val="195135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82FC-D7DD-F34C-B255-EF534ADA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Serving up data on the </a:t>
            </a:r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1493-8739-BA45-ACC2-C3CDFD4C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able to list the restaurants we have data about: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Implement the list of restaurants from the previous slide.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need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from a previous week’s exercises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week: Dynamic content generation!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88C89-854A-3E48-9A1F-A67F48473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8E0E3-E858-C747-8D8A-E9EE1449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895"/>
            <a:ext cx="10515600" cy="36407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For a specific version: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&gt;=&lt;version&gt;</a:t>
            </a:r>
          </a:p>
          <a:p>
            <a:pPr lvl="1"/>
            <a:r>
              <a:rPr lang="en-US" dirty="0" err="1">
                <a:cs typeface="Consolas" panose="020B0609020204030204" pitchFamily="49" charset="0"/>
              </a:rPr>
              <a:t>Eg</a:t>
            </a:r>
            <a:r>
              <a:rPr lang="en-US" dirty="0"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pip3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=0.1.0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There’s a problem using pip -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Conflicts, System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</a:p>
          <a:p>
            <a:pPr lvl="1"/>
            <a:r>
              <a:rPr lang="en-US" dirty="0"/>
              <a:t>Program A needs version 1 of a module</a:t>
            </a:r>
          </a:p>
          <a:p>
            <a:pPr lvl="1"/>
            <a:r>
              <a:rPr lang="en-US" dirty="0"/>
              <a:t>Program B needs version 2 of the same module </a:t>
            </a:r>
          </a:p>
          <a:p>
            <a:pPr lvl="1"/>
            <a:endParaRPr lang="en-US" dirty="0"/>
          </a:p>
          <a:p>
            <a:r>
              <a:rPr lang="en-US" dirty="0"/>
              <a:t>The solution: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pip3 install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MacOS: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bottle_env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source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bottle_env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/bin/activate</a:t>
            </a:r>
          </a:p>
          <a:p>
            <a:pPr lvl="1"/>
            <a:endParaRPr lang="en-US" dirty="0"/>
          </a:p>
          <a:p>
            <a:r>
              <a:rPr lang="en-US" dirty="0"/>
              <a:t>Windows: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bottle_env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bottle_env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\Scripts\activate</a:t>
            </a:r>
          </a:p>
          <a:p>
            <a:pPr lvl="1"/>
            <a:endParaRPr lang="en-US" dirty="0"/>
          </a:p>
          <a:p>
            <a:r>
              <a:rPr lang="en-US" dirty="0"/>
              <a:t>Your prompt will change  to reflect you’ve started your virtual environment</a:t>
            </a:r>
          </a:p>
          <a:p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user? I’ll show you. </a:t>
            </a:r>
          </a:p>
          <a:p>
            <a:endParaRPr lang="en-US" dirty="0"/>
          </a:p>
          <a:p>
            <a:r>
              <a:rPr lang="en-US" dirty="0"/>
              <a:t>Other IDEs, you’re on your own </a:t>
            </a:r>
            <a:r>
              <a:rPr lang="mr-IN" dirty="0"/>
              <a:t>–</a:t>
            </a:r>
            <a:r>
              <a:rPr lang="en-US" dirty="0"/>
              <a:t> sorry!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our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need a new module for the rest of today’s class:</a:t>
            </a:r>
          </a:p>
          <a:p>
            <a:pPr lvl="1"/>
            <a:r>
              <a:rPr lang="en-US" dirty="0"/>
              <a:t>Activate your virtual environment if you haven’t already</a:t>
            </a:r>
          </a:p>
          <a:p>
            <a:pPr lvl="1"/>
            <a:r>
              <a:rPr lang="en-US" dirty="0"/>
              <a:t>Install the module called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bottle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Building a web server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916331-031C-2F4C-A547-231D0D67A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46" y="1400433"/>
            <a:ext cx="8284107" cy="44044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Request data in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192308-A3BF-6D42-A5D5-2586A77F6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587" y="1690688"/>
            <a:ext cx="790682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6662</TotalTime>
  <Words>257</Words>
  <Application>Microsoft Macintosh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  <vt:lpstr>Serving up data on the Interwebs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26</cp:revision>
  <dcterms:created xsi:type="dcterms:W3CDTF">2016-10-24T08:37:29Z</dcterms:created>
  <dcterms:modified xsi:type="dcterms:W3CDTF">2019-02-27T10:24:20Z</dcterms:modified>
</cp:coreProperties>
</file>