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E873-EF88-AB4F-AC9C-E24CEDC15AE5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9A07-3E7D-0349-8564-599494AA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871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MTA Turnstile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Allocate Street </a:t>
            </a:r>
            <a:r>
              <a:rPr lang="en-US" dirty="0" smtClean="0"/>
              <a:t>Teams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July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93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Darius </a:t>
            </a:r>
            <a:r>
              <a:rPr lang="en-US" dirty="0" err="1" smtClean="0"/>
              <a:t>Audryc</a:t>
            </a:r>
            <a:endParaRPr lang="en-US" dirty="0" smtClean="0"/>
          </a:p>
          <a:p>
            <a:r>
              <a:rPr lang="en-US" dirty="0"/>
              <a:t>Alison </a:t>
            </a:r>
            <a:r>
              <a:rPr lang="en-US" dirty="0" smtClean="0"/>
              <a:t>Cossette</a:t>
            </a:r>
            <a:endParaRPr lang="en-US" dirty="0" smtClean="0"/>
          </a:p>
          <a:p>
            <a:r>
              <a:rPr lang="en-US" dirty="0" smtClean="0"/>
              <a:t>Wilson Kung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53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42" y="4722091"/>
            <a:ext cx="3987336" cy="2492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Tech Women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WTWY short term’s objective: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increase WTWY’s annual Gala attendance</a:t>
            </a:r>
          </a:p>
          <a:p>
            <a:r>
              <a:rPr lang="en-US" dirty="0"/>
              <a:t>WTWY long term’s objective: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increase awareness </a:t>
            </a:r>
            <a:r>
              <a:rPr lang="en-US" dirty="0" smtClean="0"/>
              <a:t>of </a:t>
            </a:r>
            <a:r>
              <a:rPr lang="en-US" i="1" dirty="0" smtClean="0"/>
              <a:t>WTWY</a:t>
            </a:r>
            <a:endParaRPr lang="en-US" i="1" dirty="0"/>
          </a:p>
          <a:p>
            <a:r>
              <a:rPr lang="en-US" dirty="0"/>
              <a:t>Request: </a:t>
            </a:r>
            <a:endParaRPr lang="en-US" dirty="0" smtClean="0"/>
          </a:p>
          <a:p>
            <a:pPr lvl="1"/>
            <a:r>
              <a:rPr lang="en-US" dirty="0" smtClean="0"/>
              <a:t>To find 8 – 10 stations with the highest volumes for both weekdays and weekends in order to </a:t>
            </a:r>
            <a:r>
              <a:rPr lang="en-US" dirty="0"/>
              <a:t>optimize the placement of our street teams</a:t>
            </a:r>
            <a:endParaRPr lang="en-US" dirty="0" smtClean="0"/>
          </a:p>
          <a:p>
            <a:r>
              <a:rPr lang="en-US" dirty="0" smtClean="0"/>
              <a:t>Data Source: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MTA subway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0508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</a:t>
            </a:r>
            <a:r>
              <a:rPr lang="en-US" dirty="0"/>
              <a:t>the MTA turnstile data to </a:t>
            </a:r>
            <a:r>
              <a:rPr lang="en-US" dirty="0" smtClean="0"/>
              <a:t>prepare </a:t>
            </a:r>
            <a:r>
              <a:rPr lang="en-US" dirty="0"/>
              <a:t>a 4 day street </a:t>
            </a:r>
            <a:r>
              <a:rPr lang="en-US" dirty="0" smtClean="0"/>
              <a:t>team: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ublicize </a:t>
            </a:r>
            <a:r>
              <a:rPr lang="en-US" dirty="0"/>
              <a:t>their </a:t>
            </a:r>
            <a:r>
              <a:rPr lang="en-US" dirty="0" smtClean="0"/>
              <a:t>organization and gala </a:t>
            </a:r>
            <a:r>
              <a:rPr lang="en-US" dirty="0"/>
              <a:t>event.  </a:t>
            </a:r>
            <a:endParaRPr lang="en-US" dirty="0"/>
          </a:p>
          <a:p>
            <a:pPr lvl="1"/>
            <a:r>
              <a:rPr lang="en-US" dirty="0" smtClean="0"/>
              <a:t>Gain the most signatures/e-mails </a:t>
            </a:r>
          </a:p>
          <a:p>
            <a:r>
              <a:rPr lang="en-US" dirty="0" smtClean="0"/>
              <a:t>Our Work: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volume </a:t>
            </a:r>
            <a:r>
              <a:rPr lang="en-US" dirty="0" smtClean="0"/>
              <a:t>locations </a:t>
            </a:r>
          </a:p>
          <a:p>
            <a:pPr lvl="1"/>
            <a:r>
              <a:rPr lang="en-US" dirty="0" smtClean="0"/>
              <a:t>Highest </a:t>
            </a:r>
            <a:r>
              <a:rPr lang="en-US" dirty="0"/>
              <a:t>lunchtime traffic </a:t>
            </a:r>
            <a:endParaRPr lang="en-US" dirty="0" smtClean="0"/>
          </a:p>
          <a:p>
            <a:pPr lvl="1"/>
            <a:r>
              <a:rPr lang="en-US" dirty="0" smtClean="0"/>
              <a:t>Weekends </a:t>
            </a:r>
            <a:r>
              <a:rPr lang="en-US" dirty="0" smtClean="0"/>
              <a:t>Rain </a:t>
            </a:r>
            <a:r>
              <a:rPr lang="en-US" dirty="0"/>
              <a:t>contingency.</a:t>
            </a:r>
          </a:p>
        </p:txBody>
      </p:sp>
    </p:spTree>
    <p:extLst>
      <p:ext uri="{BB962C8B-B14F-4D97-AF65-F5344CB8AC3E}">
        <p14:creationId xmlns:p14="http://schemas.microsoft.com/office/powerpoint/2010/main" val="217726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1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High Volume Locations Weekdays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1609081"/>
            <a:ext cx="8229600" cy="4525963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3729199" y="1835729"/>
            <a:ext cx="0" cy="3890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5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274638"/>
            <a:ext cx="864754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Highest Lunchtime Density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" y="1078047"/>
            <a:ext cx="8647547" cy="54047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412117" y="1616364"/>
            <a:ext cx="23090" cy="4153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0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Volume Locations Weekends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1577110"/>
            <a:ext cx="8229600" cy="4525963"/>
          </a:xfrm>
        </p:spPr>
      </p:pic>
      <p:cxnSp>
        <p:nvCxnSpPr>
          <p:cNvPr id="10" name="Straight Connector 9"/>
          <p:cNvCxnSpPr/>
          <p:nvPr/>
        </p:nvCxnSpPr>
        <p:spPr>
          <a:xfrm flipV="1">
            <a:off x="4156364" y="1835729"/>
            <a:ext cx="0" cy="3890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3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Weekday Volume</a:t>
            </a:r>
          </a:p>
          <a:p>
            <a:pPr lvl="1"/>
            <a:r>
              <a:rPr lang="en-US" dirty="0" smtClean="0"/>
              <a:t>Penn </a:t>
            </a:r>
            <a:r>
              <a:rPr lang="en-US" dirty="0"/>
              <a:t>Station, </a:t>
            </a:r>
            <a:r>
              <a:rPr lang="en-US" dirty="0" smtClean="0"/>
              <a:t>Grand </a:t>
            </a:r>
            <a:r>
              <a:rPr lang="en-US" dirty="0"/>
              <a:t>Central, </a:t>
            </a:r>
            <a:r>
              <a:rPr lang="en-US" dirty="0" smtClean="0"/>
              <a:t>Herald Square, Union Square, Times Square, Port Authority</a:t>
            </a:r>
          </a:p>
          <a:p>
            <a:r>
              <a:rPr lang="en-US" dirty="0" smtClean="0"/>
              <a:t>Lunchtime Density</a:t>
            </a:r>
          </a:p>
          <a:p>
            <a:pPr lvl="1"/>
            <a:r>
              <a:rPr lang="en-US" dirty="0" smtClean="0"/>
              <a:t>Union Square, </a:t>
            </a:r>
            <a:r>
              <a:rPr lang="en-US" dirty="0"/>
              <a:t>Grand Central, Path WTC, Rock </a:t>
            </a:r>
            <a:r>
              <a:rPr lang="en-US" dirty="0" smtClean="0"/>
              <a:t>Center</a:t>
            </a:r>
          </a:p>
          <a:p>
            <a:r>
              <a:rPr lang="en-US" dirty="0"/>
              <a:t>Weekend Volume</a:t>
            </a:r>
          </a:p>
          <a:p>
            <a:pPr lvl="1"/>
            <a:r>
              <a:rPr lang="en-US" dirty="0" smtClean="0"/>
              <a:t>Penn </a:t>
            </a:r>
            <a:r>
              <a:rPr lang="en-US" dirty="0"/>
              <a:t>Station, </a:t>
            </a:r>
            <a:r>
              <a:rPr lang="en-US" dirty="0" smtClean="0"/>
              <a:t>Union Square, Times Square, </a:t>
            </a:r>
            <a:r>
              <a:rPr lang="en-US" dirty="0"/>
              <a:t>86 </a:t>
            </a:r>
            <a:r>
              <a:rPr lang="en-US" dirty="0" smtClean="0"/>
              <a:t>St, </a:t>
            </a:r>
            <a:r>
              <a:rPr lang="en-US" dirty="0"/>
              <a:t>125 </a:t>
            </a:r>
            <a:r>
              <a:rPr lang="en-US" dirty="0" smtClean="0"/>
              <a:t>St, Herald Square, Grand Central</a:t>
            </a:r>
            <a:r>
              <a:rPr lang="en-US" dirty="0"/>
              <a:t>, Canal St, </a:t>
            </a:r>
            <a:r>
              <a:rPr lang="en-US" dirty="0" smtClean="0"/>
              <a:t>Columbus Circle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4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163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MTA Turnstile Data  to Allocate Street Teams  July 2015</vt:lpstr>
      <vt:lpstr>Women Tech Women Yes</vt:lpstr>
      <vt:lpstr>Our Proposal</vt:lpstr>
      <vt:lpstr>High Volume Locations Weekdays</vt:lpstr>
      <vt:lpstr>Highest Lunchtime Density</vt:lpstr>
      <vt:lpstr>High Volume Locations Weekends</vt:lpstr>
      <vt:lpstr>Conclusion</vt:lpstr>
    </vt:vector>
  </TitlesOfParts>
  <Company>Black Swan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Allocation of Resources Using MTA Turnstile Data</dc:title>
  <dc:creator>Wilson Kung</dc:creator>
  <cp:lastModifiedBy>Wilson Kung</cp:lastModifiedBy>
  <cp:revision>20</cp:revision>
  <dcterms:created xsi:type="dcterms:W3CDTF">2015-07-06T04:47:25Z</dcterms:created>
  <dcterms:modified xsi:type="dcterms:W3CDTF">2015-07-06T17:23:18Z</dcterms:modified>
</cp:coreProperties>
</file>