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Neural Networks to Predict Financial Markets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Wilson Kung</a:t>
            </a:r>
          </a:p>
          <a:p>
            <a:r>
              <a:rPr lang="en-US" dirty="0" smtClean="0"/>
              <a:t>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To predict the next day’s market direction using a set of time series data available from St. Louis Fed’s FRED database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Markets to Predict:</a:t>
            </a:r>
          </a:p>
          <a:p>
            <a:pPr lvl="2"/>
            <a:r>
              <a:rPr lang="en-US" dirty="0" smtClean="0"/>
              <a:t>S&amp;P 500</a:t>
            </a:r>
          </a:p>
          <a:p>
            <a:pPr lvl="2"/>
            <a:r>
              <a:rPr lang="en-US" dirty="0" smtClean="0"/>
              <a:t>Gold</a:t>
            </a:r>
          </a:p>
          <a:p>
            <a:pPr lvl="2"/>
            <a:r>
              <a:rPr lang="en-US" dirty="0" smtClean="0"/>
              <a:t>Oil</a:t>
            </a:r>
          </a:p>
          <a:p>
            <a:pPr lvl="2"/>
            <a:r>
              <a:rPr lang="en-US" dirty="0" smtClean="0"/>
              <a:t>US Treasury Yields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844"/>
            <a:ext cx="8229600" cy="4525963"/>
          </a:xfrm>
        </p:spPr>
        <p:txBody>
          <a:bodyPr/>
          <a:lstStyle/>
          <a:p>
            <a:r>
              <a:rPr lang="en-US" dirty="0" smtClean="0"/>
              <a:t>~ 2,500 financial and macroeconomic time series</a:t>
            </a:r>
          </a:p>
          <a:p>
            <a:endParaRPr lang="en-US" dirty="0" smtClean="0"/>
          </a:p>
          <a:p>
            <a:r>
              <a:rPr lang="en-US" dirty="0" smtClean="0"/>
              <a:t>Data Issues:</a:t>
            </a:r>
          </a:p>
          <a:p>
            <a:pPr lvl="1"/>
            <a:r>
              <a:rPr lang="en-US" dirty="0" smtClean="0"/>
              <a:t>Inconsistent starting dates</a:t>
            </a:r>
          </a:p>
          <a:p>
            <a:pPr lvl="1"/>
            <a:r>
              <a:rPr lang="en-US" dirty="0" smtClean="0"/>
              <a:t>Inconsistent frequency </a:t>
            </a:r>
          </a:p>
          <a:p>
            <a:pPr lvl="1"/>
            <a:r>
              <a:rPr lang="en-US" dirty="0" smtClean="0"/>
              <a:t>Inconsistent release day of week for weekly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0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Feedforward</a:t>
            </a:r>
            <a:r>
              <a:rPr lang="en-US" dirty="0" smtClean="0"/>
              <a:t> Neural Networks</a:t>
            </a:r>
          </a:p>
          <a:p>
            <a:pPr lvl="1"/>
            <a:r>
              <a:rPr lang="en-US" dirty="0" smtClean="0"/>
              <a:t>Data only goes forward starting from input nodes to output nodes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Recurrent Neural Networks</a:t>
            </a:r>
          </a:p>
          <a:p>
            <a:pPr lvl="1"/>
            <a:r>
              <a:rPr lang="en-US" dirty="0" smtClean="0"/>
              <a:t>Short Description</a:t>
            </a:r>
          </a:p>
          <a:p>
            <a:pPr lvl="1"/>
            <a:endParaRPr lang="en-US" dirty="0"/>
          </a:p>
          <a:p>
            <a:r>
              <a:rPr lang="en-US" dirty="0" smtClean="0"/>
              <a:t>Convolutional Neural Networks</a:t>
            </a:r>
          </a:p>
          <a:p>
            <a:pPr lvl="1"/>
            <a:r>
              <a:rPr lang="en-US" dirty="0" smtClean="0"/>
              <a:t>Short Description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1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Using Neural Networks to Predict Financial Markets</vt:lpstr>
      <vt:lpstr>Overview</vt:lpstr>
      <vt:lpstr>Data</vt:lpstr>
      <vt:lpstr>Neural Networks Used</vt:lpstr>
      <vt:lpstr>Accuracy Visualizations</vt:lpstr>
      <vt:lpstr>PowerPoint Presentation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to Predict Financial Markets</dc:title>
  <dc:creator>Wilson Kung</dc:creator>
  <cp:lastModifiedBy>Wilson Kung</cp:lastModifiedBy>
  <cp:revision>2</cp:revision>
  <dcterms:created xsi:type="dcterms:W3CDTF">2015-09-11T05:15:19Z</dcterms:created>
  <dcterms:modified xsi:type="dcterms:W3CDTF">2015-09-11T05:35:01Z</dcterms:modified>
</cp:coreProperties>
</file>