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65" r:id="rId6"/>
    <p:sldId id="276" r:id="rId7"/>
    <p:sldId id="277" r:id="rId8"/>
    <p:sldId id="271" r:id="rId9"/>
    <p:sldId id="279" r:id="rId10"/>
    <p:sldId id="296" r:id="rId11"/>
    <p:sldId id="280" r:id="rId12"/>
    <p:sldId id="281" r:id="rId13"/>
    <p:sldId id="274" r:id="rId14"/>
    <p:sldId id="283" r:id="rId15"/>
    <p:sldId id="297" r:id="rId16"/>
    <p:sldId id="284" r:id="rId17"/>
    <p:sldId id="285" r:id="rId18"/>
    <p:sldId id="298" r:id="rId19"/>
    <p:sldId id="286" r:id="rId20"/>
    <p:sldId id="287" r:id="rId21"/>
    <p:sldId id="299" r:id="rId22"/>
    <p:sldId id="288" r:id="rId23"/>
    <p:sldId id="289" r:id="rId24"/>
    <p:sldId id="290" r:id="rId25"/>
    <p:sldId id="300" r:id="rId26"/>
    <p:sldId id="301" r:id="rId27"/>
    <p:sldId id="302" r:id="rId28"/>
    <p:sldId id="292" r:id="rId29"/>
    <p:sldId id="291" r:id="rId30"/>
    <p:sldId id="293" r:id="rId31"/>
    <p:sldId id="303" r:id="rId32"/>
    <p:sldId id="294" r:id="rId33"/>
    <p:sldId id="2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9DD69-434E-48EB-A777-050AA9B41EFB}" v="2428" dt="2019-11-25T22:05:40.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3" autoAdjust="0"/>
    <p:restoredTop sz="91329" autoAdjust="0"/>
  </p:normalViewPr>
  <p:slideViewPr>
    <p:cSldViewPr>
      <p:cViewPr varScale="1">
        <p:scale>
          <a:sx n="85" d="100"/>
          <a:sy n="85" d="100"/>
        </p:scale>
        <p:origin x="80" y="672"/>
      </p:cViewPr>
      <p:guideLst>
        <p:guide pos="3840"/>
        <p:guide orient="horz" pos="2160"/>
      </p:guideLst>
    </p:cSldViewPr>
  </p:slideViewPr>
  <p:outlineViewPr>
    <p:cViewPr>
      <p:scale>
        <a:sx n="33" d="100"/>
        <a:sy n="33" d="100"/>
      </p:scale>
      <p:origin x="0" y="-27871"/>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Tomlinson" userId="34a43363-af63-47ea-8e23-9d8beb2e34c2" providerId="ADAL" clId="{AD49DD69-434E-48EB-A777-050AA9B41EFB}"/>
    <pc:docChg chg="undo redo custSel mod addSld modSld sldOrd">
      <pc:chgData name="Will Tomlinson" userId="34a43363-af63-47ea-8e23-9d8beb2e34c2" providerId="ADAL" clId="{AD49DD69-434E-48EB-A777-050AA9B41EFB}" dt="2019-11-26T17:12:43.717" v="5096" actId="20577"/>
      <pc:docMkLst>
        <pc:docMk/>
      </pc:docMkLst>
      <pc:sldChg chg="modSp modNotesTx">
        <pc:chgData name="Will Tomlinson" userId="34a43363-af63-47ea-8e23-9d8beb2e34c2" providerId="ADAL" clId="{AD49DD69-434E-48EB-A777-050AA9B41EFB}" dt="2019-11-26T17:12:43.717" v="5096" actId="20577"/>
        <pc:sldMkLst>
          <pc:docMk/>
          <pc:sldMk cId="242453831" sldId="256"/>
        </pc:sldMkLst>
        <pc:spChg chg="mod">
          <ac:chgData name="Will Tomlinson" userId="34a43363-af63-47ea-8e23-9d8beb2e34c2" providerId="ADAL" clId="{AD49DD69-434E-48EB-A777-050AA9B41EFB}" dt="2019-11-25T16:01:22.472" v="0" actId="20577"/>
          <ac:spMkLst>
            <pc:docMk/>
            <pc:sldMk cId="242453831" sldId="256"/>
            <ac:spMk id="3" creationId="{00000000-0000-0000-0000-000000000000}"/>
          </ac:spMkLst>
        </pc:spChg>
      </pc:sldChg>
      <pc:sldChg chg="modSp">
        <pc:chgData name="Will Tomlinson" userId="34a43363-af63-47ea-8e23-9d8beb2e34c2" providerId="ADAL" clId="{AD49DD69-434E-48EB-A777-050AA9B41EFB}" dt="2019-11-25T22:00:54.324" v="4952" actId="20577"/>
        <pc:sldMkLst>
          <pc:docMk/>
          <pc:sldMk cId="3042826300" sldId="265"/>
        </pc:sldMkLst>
        <pc:spChg chg="mod">
          <ac:chgData name="Will Tomlinson" userId="34a43363-af63-47ea-8e23-9d8beb2e34c2" providerId="ADAL" clId="{AD49DD69-434E-48EB-A777-050AA9B41EFB}" dt="2019-11-25T22:00:54.324" v="4952" actId="20577"/>
          <ac:spMkLst>
            <pc:docMk/>
            <pc:sldMk cId="3042826300" sldId="265"/>
            <ac:spMk id="14" creationId="{00000000-0000-0000-0000-000000000000}"/>
          </ac:spMkLst>
        </pc:spChg>
      </pc:sldChg>
      <pc:sldChg chg="modSp">
        <pc:chgData name="Will Tomlinson" userId="34a43363-af63-47ea-8e23-9d8beb2e34c2" providerId="ADAL" clId="{AD49DD69-434E-48EB-A777-050AA9B41EFB}" dt="2019-11-25T20:25:23.373" v="112" actId="20577"/>
        <pc:sldMkLst>
          <pc:docMk/>
          <pc:sldMk cId="3910726496" sldId="276"/>
        </pc:sldMkLst>
        <pc:spChg chg="mod">
          <ac:chgData name="Will Tomlinson" userId="34a43363-af63-47ea-8e23-9d8beb2e34c2" providerId="ADAL" clId="{AD49DD69-434E-48EB-A777-050AA9B41EFB}" dt="2019-11-25T20:25:23.373" v="112" actId="20577"/>
          <ac:spMkLst>
            <pc:docMk/>
            <pc:sldMk cId="3910726496" sldId="276"/>
            <ac:spMk id="3" creationId="{A9051D30-3BFB-43BD-9FC2-C08123170F28}"/>
          </ac:spMkLst>
        </pc:spChg>
      </pc:sldChg>
      <pc:sldChg chg="modAnim">
        <pc:chgData name="Will Tomlinson" userId="34a43363-af63-47ea-8e23-9d8beb2e34c2" providerId="ADAL" clId="{AD49DD69-434E-48EB-A777-050AA9B41EFB}" dt="2019-11-25T16:05:09.002" v="7"/>
        <pc:sldMkLst>
          <pc:docMk/>
          <pc:sldMk cId="3465896895" sldId="277"/>
        </pc:sldMkLst>
      </pc:sldChg>
      <pc:sldChg chg="modNotesTx">
        <pc:chgData name="Will Tomlinson" userId="34a43363-af63-47ea-8e23-9d8beb2e34c2" providerId="ADAL" clId="{AD49DD69-434E-48EB-A777-050AA9B41EFB}" dt="2019-11-25T16:15:35.359" v="63" actId="20577"/>
        <pc:sldMkLst>
          <pc:docMk/>
          <pc:sldMk cId="4219572652" sldId="279"/>
        </pc:sldMkLst>
      </pc:sldChg>
      <pc:sldChg chg="modAnim">
        <pc:chgData name="Will Tomlinson" userId="34a43363-af63-47ea-8e23-9d8beb2e34c2" providerId="ADAL" clId="{AD49DD69-434E-48EB-A777-050AA9B41EFB}" dt="2019-11-25T16:09:10.269" v="10"/>
        <pc:sldMkLst>
          <pc:docMk/>
          <pc:sldMk cId="664669076" sldId="280"/>
        </pc:sldMkLst>
      </pc:sldChg>
      <pc:sldChg chg="modSp modAnim">
        <pc:chgData name="Will Tomlinson" userId="34a43363-af63-47ea-8e23-9d8beb2e34c2" providerId="ADAL" clId="{AD49DD69-434E-48EB-A777-050AA9B41EFB}" dt="2019-11-25T20:37:00.803" v="1121"/>
        <pc:sldMkLst>
          <pc:docMk/>
          <pc:sldMk cId="2890426432" sldId="283"/>
        </pc:sldMkLst>
        <pc:spChg chg="mod">
          <ac:chgData name="Will Tomlinson" userId="34a43363-af63-47ea-8e23-9d8beb2e34c2" providerId="ADAL" clId="{AD49DD69-434E-48EB-A777-050AA9B41EFB}" dt="2019-11-25T20:30:11.163" v="177" actId="20577"/>
          <ac:spMkLst>
            <pc:docMk/>
            <pc:sldMk cId="2890426432" sldId="283"/>
            <ac:spMk id="2" creationId="{AD525D37-8194-4DBC-81C3-B6A210776434}"/>
          </ac:spMkLst>
        </pc:spChg>
        <pc:spChg chg="mod">
          <ac:chgData name="Will Tomlinson" userId="34a43363-af63-47ea-8e23-9d8beb2e34c2" providerId="ADAL" clId="{AD49DD69-434E-48EB-A777-050AA9B41EFB}" dt="2019-11-25T20:32:03.391" v="532" actId="20577"/>
          <ac:spMkLst>
            <pc:docMk/>
            <pc:sldMk cId="2890426432" sldId="283"/>
            <ac:spMk id="3" creationId="{F6EB8969-5F27-4477-8ABB-E9F68454C140}"/>
          </ac:spMkLst>
        </pc:spChg>
      </pc:sldChg>
      <pc:sldChg chg="modNotesTx">
        <pc:chgData name="Will Tomlinson" userId="34a43363-af63-47ea-8e23-9d8beb2e34c2" providerId="ADAL" clId="{AD49DD69-434E-48EB-A777-050AA9B41EFB}" dt="2019-11-25T20:34:22.265" v="780" actId="5793"/>
        <pc:sldMkLst>
          <pc:docMk/>
          <pc:sldMk cId="2526004067" sldId="284"/>
        </pc:sldMkLst>
      </pc:sldChg>
      <pc:sldChg chg="modAnim">
        <pc:chgData name="Will Tomlinson" userId="34a43363-af63-47ea-8e23-9d8beb2e34c2" providerId="ADAL" clId="{AD49DD69-434E-48EB-A777-050AA9B41EFB}" dt="2019-11-25T20:38:14.841" v="1134"/>
        <pc:sldMkLst>
          <pc:docMk/>
          <pc:sldMk cId="3709833356" sldId="286"/>
        </pc:sldMkLst>
      </pc:sldChg>
      <pc:sldChg chg="modSp">
        <pc:chgData name="Will Tomlinson" userId="34a43363-af63-47ea-8e23-9d8beb2e34c2" providerId="ADAL" clId="{AD49DD69-434E-48EB-A777-050AA9B41EFB}" dt="2019-11-25T20:39:35.456" v="1179" actId="5793"/>
        <pc:sldMkLst>
          <pc:docMk/>
          <pc:sldMk cId="1196458664" sldId="287"/>
        </pc:sldMkLst>
        <pc:spChg chg="mod">
          <ac:chgData name="Will Tomlinson" userId="34a43363-af63-47ea-8e23-9d8beb2e34c2" providerId="ADAL" clId="{AD49DD69-434E-48EB-A777-050AA9B41EFB}" dt="2019-11-25T20:39:35.456" v="1179" actId="5793"/>
          <ac:spMkLst>
            <pc:docMk/>
            <pc:sldMk cId="1196458664" sldId="287"/>
            <ac:spMk id="4" creationId="{00000000-0000-0000-0000-000000000000}"/>
          </ac:spMkLst>
        </pc:spChg>
      </pc:sldChg>
      <pc:sldChg chg="modSp mod modClrScheme chgLayout">
        <pc:chgData name="Will Tomlinson" userId="34a43363-af63-47ea-8e23-9d8beb2e34c2" providerId="ADAL" clId="{AD49DD69-434E-48EB-A777-050AA9B41EFB}" dt="2019-11-25T22:06:18.513" v="4968" actId="403"/>
        <pc:sldMkLst>
          <pc:docMk/>
          <pc:sldMk cId="27222525" sldId="291"/>
        </pc:sldMkLst>
        <pc:spChg chg="mod">
          <ac:chgData name="Will Tomlinson" userId="34a43363-af63-47ea-8e23-9d8beb2e34c2" providerId="ADAL" clId="{AD49DD69-434E-48EB-A777-050AA9B41EFB}" dt="2019-11-25T22:04:12.689" v="4956" actId="26606"/>
          <ac:spMkLst>
            <pc:docMk/>
            <pc:sldMk cId="27222525" sldId="291"/>
            <ac:spMk id="2" creationId="{00000000-0000-0000-0000-000000000000}"/>
          </ac:spMkLst>
        </pc:spChg>
        <pc:spChg chg="mod">
          <ac:chgData name="Will Tomlinson" userId="34a43363-af63-47ea-8e23-9d8beb2e34c2" providerId="ADAL" clId="{AD49DD69-434E-48EB-A777-050AA9B41EFB}" dt="2019-11-25T22:06:18.513" v="4968" actId="403"/>
          <ac:spMkLst>
            <pc:docMk/>
            <pc:sldMk cId="27222525" sldId="291"/>
            <ac:spMk id="10" creationId="{F9A15B1B-A452-421A-8F30-0FB257E52A5C}"/>
          </ac:spMkLst>
        </pc:spChg>
        <pc:picChg chg="mod">
          <ac:chgData name="Will Tomlinson" userId="34a43363-af63-47ea-8e23-9d8beb2e34c2" providerId="ADAL" clId="{AD49DD69-434E-48EB-A777-050AA9B41EFB}" dt="2019-11-25T22:06:13.093" v="4965" actId="26606"/>
          <ac:picMkLst>
            <pc:docMk/>
            <pc:sldMk cId="27222525" sldId="291"/>
            <ac:picMk id="5" creationId="{3BAB7E20-7FE6-48F7-A02C-CC51FD6874AD}"/>
          </ac:picMkLst>
        </pc:picChg>
      </pc:sldChg>
      <pc:sldChg chg="modSp modAnim modNotesTx">
        <pc:chgData name="Will Tomlinson" userId="34a43363-af63-47ea-8e23-9d8beb2e34c2" providerId="ADAL" clId="{AD49DD69-434E-48EB-A777-050AA9B41EFB}" dt="2019-11-25T21:04:59.418" v="4171"/>
        <pc:sldMkLst>
          <pc:docMk/>
          <pc:sldMk cId="4096455410" sldId="293"/>
        </pc:sldMkLst>
        <pc:spChg chg="mod">
          <ac:chgData name="Will Tomlinson" userId="34a43363-af63-47ea-8e23-9d8beb2e34c2" providerId="ADAL" clId="{AD49DD69-434E-48EB-A777-050AA9B41EFB}" dt="2019-11-25T21:00:17.808" v="3370" actId="20577"/>
          <ac:spMkLst>
            <pc:docMk/>
            <pc:sldMk cId="4096455410" sldId="293"/>
            <ac:spMk id="2" creationId="{AD525D37-8194-4DBC-81C3-B6A210776434}"/>
          </ac:spMkLst>
        </pc:spChg>
        <pc:spChg chg="mod">
          <ac:chgData name="Will Tomlinson" userId="34a43363-af63-47ea-8e23-9d8beb2e34c2" providerId="ADAL" clId="{AD49DD69-434E-48EB-A777-050AA9B41EFB}" dt="2019-11-25T21:04:51.415" v="4169" actId="20577"/>
          <ac:spMkLst>
            <pc:docMk/>
            <pc:sldMk cId="4096455410" sldId="293"/>
            <ac:spMk id="3" creationId="{F6EB8969-5F27-4477-8ABB-E9F68454C140}"/>
          </ac:spMkLst>
        </pc:spChg>
      </pc:sldChg>
      <pc:sldChg chg="modSp">
        <pc:chgData name="Will Tomlinson" userId="34a43363-af63-47ea-8e23-9d8beb2e34c2" providerId="ADAL" clId="{AD49DD69-434E-48EB-A777-050AA9B41EFB}" dt="2019-11-25T21:09:16.229" v="4919" actId="20577"/>
        <pc:sldMkLst>
          <pc:docMk/>
          <pc:sldMk cId="2158255261" sldId="294"/>
        </pc:sldMkLst>
        <pc:spChg chg="mod">
          <ac:chgData name="Will Tomlinson" userId="34a43363-af63-47ea-8e23-9d8beb2e34c2" providerId="ADAL" clId="{AD49DD69-434E-48EB-A777-050AA9B41EFB}" dt="2019-11-25T21:09:16.229" v="4919" actId="20577"/>
          <ac:spMkLst>
            <pc:docMk/>
            <pc:sldMk cId="2158255261" sldId="294"/>
            <ac:spMk id="5" creationId="{70278365-D9EA-41F6-AAE5-35DD0C7D1063}"/>
          </ac:spMkLst>
        </pc:spChg>
      </pc:sldChg>
      <pc:sldChg chg="add ord">
        <pc:chgData name="Will Tomlinson" userId="34a43363-af63-47ea-8e23-9d8beb2e34c2" providerId="ADAL" clId="{AD49DD69-434E-48EB-A777-050AA9B41EFB}" dt="2019-11-25T16:15:46.989" v="65"/>
        <pc:sldMkLst>
          <pc:docMk/>
          <pc:sldMk cId="822203994" sldId="296"/>
        </pc:sldMkLst>
      </pc:sldChg>
      <pc:sldChg chg="modSp add modNotesTx">
        <pc:chgData name="Will Tomlinson" userId="34a43363-af63-47ea-8e23-9d8beb2e34c2" providerId="ADAL" clId="{AD49DD69-434E-48EB-A777-050AA9B41EFB}" dt="2019-11-25T20:33:56.313" v="742" actId="20577"/>
        <pc:sldMkLst>
          <pc:docMk/>
          <pc:sldMk cId="3005573271" sldId="297"/>
        </pc:sldMkLst>
        <pc:spChg chg="mod">
          <ac:chgData name="Will Tomlinson" userId="34a43363-af63-47ea-8e23-9d8beb2e34c2" providerId="ADAL" clId="{AD49DD69-434E-48EB-A777-050AA9B41EFB}" dt="2019-11-25T20:33:56.313" v="742" actId="20577"/>
          <ac:spMkLst>
            <pc:docMk/>
            <pc:sldMk cId="3005573271" sldId="297"/>
            <ac:spMk id="3" creationId="{F6EB8969-5F27-4477-8ABB-E9F68454C140}"/>
          </ac:spMkLst>
        </pc:spChg>
      </pc:sldChg>
      <pc:sldChg chg="modSp add modAnim">
        <pc:chgData name="Will Tomlinson" userId="34a43363-af63-47ea-8e23-9d8beb2e34c2" providerId="ADAL" clId="{AD49DD69-434E-48EB-A777-050AA9B41EFB}" dt="2019-11-25T20:37:30.731" v="1125"/>
        <pc:sldMkLst>
          <pc:docMk/>
          <pc:sldMk cId="2493433301" sldId="298"/>
        </pc:sldMkLst>
        <pc:spChg chg="mod">
          <ac:chgData name="Will Tomlinson" userId="34a43363-af63-47ea-8e23-9d8beb2e34c2" providerId="ADAL" clId="{AD49DD69-434E-48EB-A777-050AA9B41EFB}" dt="2019-11-25T20:34:44.405" v="782"/>
          <ac:spMkLst>
            <pc:docMk/>
            <pc:sldMk cId="2493433301" sldId="298"/>
            <ac:spMk id="2" creationId="{AD525D37-8194-4DBC-81C3-B6A210776434}"/>
          </ac:spMkLst>
        </pc:spChg>
        <pc:spChg chg="mod">
          <ac:chgData name="Will Tomlinson" userId="34a43363-af63-47ea-8e23-9d8beb2e34c2" providerId="ADAL" clId="{AD49DD69-434E-48EB-A777-050AA9B41EFB}" dt="2019-11-25T20:36:17.028" v="1113" actId="20577"/>
          <ac:spMkLst>
            <pc:docMk/>
            <pc:sldMk cId="2493433301" sldId="298"/>
            <ac:spMk id="3" creationId="{F6EB8969-5F27-4477-8ABB-E9F68454C140}"/>
          </ac:spMkLst>
        </pc:spChg>
      </pc:sldChg>
      <pc:sldChg chg="modSp add">
        <pc:chgData name="Will Tomlinson" userId="34a43363-af63-47ea-8e23-9d8beb2e34c2" providerId="ADAL" clId="{AD49DD69-434E-48EB-A777-050AA9B41EFB}" dt="2019-11-25T20:43:18.535" v="1521" actId="20577"/>
        <pc:sldMkLst>
          <pc:docMk/>
          <pc:sldMk cId="3973367520" sldId="299"/>
        </pc:sldMkLst>
        <pc:spChg chg="mod">
          <ac:chgData name="Will Tomlinson" userId="34a43363-af63-47ea-8e23-9d8beb2e34c2" providerId="ADAL" clId="{AD49DD69-434E-48EB-A777-050AA9B41EFB}" dt="2019-11-25T20:38:39.587" v="1142" actId="20577"/>
          <ac:spMkLst>
            <pc:docMk/>
            <pc:sldMk cId="3973367520" sldId="299"/>
            <ac:spMk id="2" creationId="{AD525D37-8194-4DBC-81C3-B6A210776434}"/>
          </ac:spMkLst>
        </pc:spChg>
        <pc:spChg chg="mod">
          <ac:chgData name="Will Tomlinson" userId="34a43363-af63-47ea-8e23-9d8beb2e34c2" providerId="ADAL" clId="{AD49DD69-434E-48EB-A777-050AA9B41EFB}" dt="2019-11-25T20:43:18.535" v="1521" actId="20577"/>
          <ac:spMkLst>
            <pc:docMk/>
            <pc:sldMk cId="3973367520" sldId="299"/>
            <ac:spMk id="3" creationId="{F6EB8969-5F27-4477-8ABB-E9F68454C140}"/>
          </ac:spMkLst>
        </pc:spChg>
      </pc:sldChg>
      <pc:sldChg chg="modSp add modAnim modNotesTx">
        <pc:chgData name="Will Tomlinson" userId="34a43363-af63-47ea-8e23-9d8beb2e34c2" providerId="ADAL" clId="{AD49DD69-434E-48EB-A777-050AA9B41EFB}" dt="2019-11-25T20:46:42.665" v="1894" actId="20577"/>
        <pc:sldMkLst>
          <pc:docMk/>
          <pc:sldMk cId="3999172848" sldId="300"/>
        </pc:sldMkLst>
        <pc:spChg chg="mod">
          <ac:chgData name="Will Tomlinson" userId="34a43363-af63-47ea-8e23-9d8beb2e34c2" providerId="ADAL" clId="{AD49DD69-434E-48EB-A777-050AA9B41EFB}" dt="2019-11-25T20:43:40.617" v="1531" actId="20577"/>
          <ac:spMkLst>
            <pc:docMk/>
            <pc:sldMk cId="3999172848" sldId="300"/>
            <ac:spMk id="2" creationId="{AD525D37-8194-4DBC-81C3-B6A210776434}"/>
          </ac:spMkLst>
        </pc:spChg>
        <pc:spChg chg="mod">
          <ac:chgData name="Will Tomlinson" userId="34a43363-af63-47ea-8e23-9d8beb2e34c2" providerId="ADAL" clId="{AD49DD69-434E-48EB-A777-050AA9B41EFB}" dt="2019-11-25T20:46:27.967" v="1847" actId="20577"/>
          <ac:spMkLst>
            <pc:docMk/>
            <pc:sldMk cId="3999172848" sldId="300"/>
            <ac:spMk id="3" creationId="{F6EB8969-5F27-4477-8ABB-E9F68454C140}"/>
          </ac:spMkLst>
        </pc:spChg>
      </pc:sldChg>
      <pc:sldChg chg="modSp add modAnim modNotesTx">
        <pc:chgData name="Will Tomlinson" userId="34a43363-af63-47ea-8e23-9d8beb2e34c2" providerId="ADAL" clId="{AD49DD69-434E-48EB-A777-050AA9B41EFB}" dt="2019-11-25T20:56:30.628" v="3095"/>
        <pc:sldMkLst>
          <pc:docMk/>
          <pc:sldMk cId="2311750059" sldId="301"/>
        </pc:sldMkLst>
        <pc:spChg chg="mod">
          <ac:chgData name="Will Tomlinson" userId="34a43363-af63-47ea-8e23-9d8beb2e34c2" providerId="ADAL" clId="{AD49DD69-434E-48EB-A777-050AA9B41EFB}" dt="2019-11-25T20:46:58.809" v="1902" actId="20577"/>
          <ac:spMkLst>
            <pc:docMk/>
            <pc:sldMk cId="2311750059" sldId="301"/>
            <ac:spMk id="2" creationId="{AD525D37-8194-4DBC-81C3-B6A210776434}"/>
          </ac:spMkLst>
        </pc:spChg>
        <pc:spChg chg="mod">
          <ac:chgData name="Will Tomlinson" userId="34a43363-af63-47ea-8e23-9d8beb2e34c2" providerId="ADAL" clId="{AD49DD69-434E-48EB-A777-050AA9B41EFB}" dt="2019-11-25T20:55:36.149" v="3084" actId="20577"/>
          <ac:spMkLst>
            <pc:docMk/>
            <pc:sldMk cId="2311750059" sldId="301"/>
            <ac:spMk id="3" creationId="{F6EB8969-5F27-4477-8ABB-E9F68454C140}"/>
          </ac:spMkLst>
        </pc:spChg>
      </pc:sldChg>
      <pc:sldChg chg="modSp add modAnim">
        <pc:chgData name="Will Tomlinson" userId="34a43363-af63-47ea-8e23-9d8beb2e34c2" providerId="ADAL" clId="{AD49DD69-434E-48EB-A777-050AA9B41EFB}" dt="2019-11-25T20:59:46.077" v="3353" actId="20577"/>
        <pc:sldMkLst>
          <pc:docMk/>
          <pc:sldMk cId="2121818677" sldId="302"/>
        </pc:sldMkLst>
        <pc:spChg chg="mod">
          <ac:chgData name="Will Tomlinson" userId="34a43363-af63-47ea-8e23-9d8beb2e34c2" providerId="ADAL" clId="{AD49DD69-434E-48EB-A777-050AA9B41EFB}" dt="2019-11-25T20:56:48.344" v="3104" actId="20577"/>
          <ac:spMkLst>
            <pc:docMk/>
            <pc:sldMk cId="2121818677" sldId="302"/>
            <ac:spMk id="2" creationId="{AD525D37-8194-4DBC-81C3-B6A210776434}"/>
          </ac:spMkLst>
        </pc:spChg>
        <pc:spChg chg="mod">
          <ac:chgData name="Will Tomlinson" userId="34a43363-af63-47ea-8e23-9d8beb2e34c2" providerId="ADAL" clId="{AD49DD69-434E-48EB-A777-050AA9B41EFB}" dt="2019-11-25T20:59:46.077" v="3353" actId="20577"/>
          <ac:spMkLst>
            <pc:docMk/>
            <pc:sldMk cId="2121818677" sldId="302"/>
            <ac:spMk id="3" creationId="{F6EB8969-5F27-4477-8ABB-E9F68454C140}"/>
          </ac:spMkLst>
        </pc:spChg>
      </pc:sldChg>
      <pc:sldChg chg="modSp add">
        <pc:chgData name="Will Tomlinson" userId="34a43363-af63-47ea-8e23-9d8beb2e34c2" providerId="ADAL" clId="{AD49DD69-434E-48EB-A777-050AA9B41EFB}" dt="2019-11-25T21:08:48.453" v="4859" actId="20577"/>
        <pc:sldMkLst>
          <pc:docMk/>
          <pc:sldMk cId="4292158605" sldId="303"/>
        </pc:sldMkLst>
        <pc:spChg chg="mod">
          <ac:chgData name="Will Tomlinson" userId="34a43363-af63-47ea-8e23-9d8beb2e34c2" providerId="ADAL" clId="{AD49DD69-434E-48EB-A777-050AA9B41EFB}" dt="2019-11-25T21:05:15.583" v="4179" actId="20577"/>
          <ac:spMkLst>
            <pc:docMk/>
            <pc:sldMk cId="4292158605" sldId="303"/>
            <ac:spMk id="2" creationId="{AD525D37-8194-4DBC-81C3-B6A210776434}"/>
          </ac:spMkLst>
        </pc:spChg>
        <pc:spChg chg="mod">
          <ac:chgData name="Will Tomlinson" userId="34a43363-af63-47ea-8e23-9d8beb2e34c2" providerId="ADAL" clId="{AD49DD69-434E-48EB-A777-050AA9B41EFB}" dt="2019-11-25T21:08:48.453" v="4859" actId="20577"/>
          <ac:spMkLst>
            <pc:docMk/>
            <pc:sldMk cId="4292158605" sldId="303"/>
            <ac:spMk id="3" creationId="{F6EB8969-5F27-4477-8ABB-E9F68454C140}"/>
          </ac:spMkLst>
        </pc:spChg>
      </pc:sldChg>
    </pc:docChg>
  </pc:docChgLst>
  <pc:docChgLst>
    <pc:chgData name="Will Tomlinson" userId="34a43363-af63-47ea-8e23-9d8beb2e34c2" providerId="ADAL" clId="{9F27ECA6-9EB4-4884-B7DB-EBE6EE22CAD0}"/>
    <pc:docChg chg="undo custSel mod addSld delSld modSld sldOrd">
      <pc:chgData name="Will Tomlinson" userId="34a43363-af63-47ea-8e23-9d8beb2e34c2" providerId="ADAL" clId="{9F27ECA6-9EB4-4884-B7DB-EBE6EE22CAD0}" dt="2019-11-24T23:03:25.763" v="14805" actId="20577"/>
      <pc:docMkLst>
        <pc:docMk/>
      </pc:docMkLst>
      <pc:sldChg chg="modAnim">
        <pc:chgData name="Will Tomlinson" userId="34a43363-af63-47ea-8e23-9d8beb2e34c2" providerId="ADAL" clId="{9F27ECA6-9EB4-4884-B7DB-EBE6EE22CAD0}" dt="2019-11-24T21:28:47.221" v="4145"/>
        <pc:sldMkLst>
          <pc:docMk/>
          <pc:sldMk cId="3042826300" sldId="265"/>
        </pc:sldMkLst>
      </pc:sldChg>
      <pc:sldChg chg="del">
        <pc:chgData name="Will Tomlinson" userId="34a43363-af63-47ea-8e23-9d8beb2e34c2" providerId="ADAL" clId="{9F27ECA6-9EB4-4884-B7DB-EBE6EE22CAD0}" dt="2019-11-24T22:58:01.810" v="13805" actId="2696"/>
        <pc:sldMkLst>
          <pc:docMk/>
          <pc:sldMk cId="2116190161" sldId="266"/>
        </pc:sldMkLst>
      </pc:sldChg>
      <pc:sldChg chg="del">
        <pc:chgData name="Will Tomlinson" userId="34a43363-af63-47ea-8e23-9d8beb2e34c2" providerId="ADAL" clId="{9F27ECA6-9EB4-4884-B7DB-EBE6EE22CAD0}" dt="2019-11-24T22:57:59.439" v="13804" actId="2696"/>
        <pc:sldMkLst>
          <pc:docMk/>
          <pc:sldMk cId="4145261392" sldId="267"/>
        </pc:sldMkLst>
      </pc:sldChg>
      <pc:sldChg chg="del">
        <pc:chgData name="Will Tomlinson" userId="34a43363-af63-47ea-8e23-9d8beb2e34c2" providerId="ADAL" clId="{9F27ECA6-9EB4-4884-B7DB-EBE6EE22CAD0}" dt="2019-11-24T22:57:57.727" v="13803" actId="2696"/>
        <pc:sldMkLst>
          <pc:docMk/>
          <pc:sldMk cId="1153027685" sldId="269"/>
        </pc:sldMkLst>
      </pc:sldChg>
      <pc:sldChg chg="del">
        <pc:chgData name="Will Tomlinson" userId="34a43363-af63-47ea-8e23-9d8beb2e34c2" providerId="ADAL" clId="{9F27ECA6-9EB4-4884-B7DB-EBE6EE22CAD0}" dt="2019-11-24T22:57:54.995" v="13802" actId="2696"/>
        <pc:sldMkLst>
          <pc:docMk/>
          <pc:sldMk cId="3444435236" sldId="270"/>
        </pc:sldMkLst>
      </pc:sldChg>
      <pc:sldChg chg="delSp modSp ord modAnim modNotesTx">
        <pc:chgData name="Will Tomlinson" userId="34a43363-af63-47ea-8e23-9d8beb2e34c2" providerId="ADAL" clId="{9F27ECA6-9EB4-4884-B7DB-EBE6EE22CAD0}" dt="2019-11-24T21:29:31.219" v="4149"/>
        <pc:sldMkLst>
          <pc:docMk/>
          <pc:sldMk cId="1475842300" sldId="271"/>
        </pc:sldMkLst>
        <pc:spChg chg="mod">
          <ac:chgData name="Will Tomlinson" userId="34a43363-af63-47ea-8e23-9d8beb2e34c2" providerId="ADAL" clId="{9F27ECA6-9EB4-4884-B7DB-EBE6EE22CAD0}" dt="2019-11-24T12:35:02.008" v="561" actId="20577"/>
          <ac:spMkLst>
            <pc:docMk/>
            <pc:sldMk cId="1475842300" sldId="271"/>
            <ac:spMk id="2" creationId="{00000000-0000-0000-0000-000000000000}"/>
          </ac:spMkLst>
        </pc:spChg>
        <pc:spChg chg="mod">
          <ac:chgData name="Will Tomlinson" userId="34a43363-af63-47ea-8e23-9d8beb2e34c2" providerId="ADAL" clId="{9F27ECA6-9EB4-4884-B7DB-EBE6EE22CAD0}" dt="2019-11-24T12:38:18.162" v="880" actId="27636"/>
          <ac:spMkLst>
            <pc:docMk/>
            <pc:sldMk cId="1475842300" sldId="271"/>
            <ac:spMk id="3" creationId="{00000000-0000-0000-0000-000000000000}"/>
          </ac:spMkLst>
        </pc:spChg>
        <pc:spChg chg="mod">
          <ac:chgData name="Will Tomlinson" userId="34a43363-af63-47ea-8e23-9d8beb2e34c2" providerId="ADAL" clId="{9F27ECA6-9EB4-4884-B7DB-EBE6EE22CAD0}" dt="2019-11-24T12:44:11.959" v="2067" actId="20577"/>
          <ac:spMkLst>
            <pc:docMk/>
            <pc:sldMk cId="1475842300" sldId="271"/>
            <ac:spMk id="4" creationId="{00000000-0000-0000-0000-000000000000}"/>
          </ac:spMkLst>
        </pc:spChg>
        <pc:spChg chg="del mod">
          <ac:chgData name="Will Tomlinson" userId="34a43363-af63-47ea-8e23-9d8beb2e34c2" providerId="ADAL" clId="{9F27ECA6-9EB4-4884-B7DB-EBE6EE22CAD0}" dt="2019-11-24T12:38:08.512" v="877" actId="478"/>
          <ac:spMkLst>
            <pc:docMk/>
            <pc:sldMk cId="1475842300" sldId="271"/>
            <ac:spMk id="5" creationId="{00000000-0000-0000-0000-000000000000}"/>
          </ac:spMkLst>
        </pc:spChg>
        <pc:spChg chg="del">
          <ac:chgData name="Will Tomlinson" userId="34a43363-af63-47ea-8e23-9d8beb2e34c2" providerId="ADAL" clId="{9F27ECA6-9EB4-4884-B7DB-EBE6EE22CAD0}" dt="2019-11-24T12:38:08.512" v="877" actId="478"/>
          <ac:spMkLst>
            <pc:docMk/>
            <pc:sldMk cId="1475842300" sldId="271"/>
            <ac:spMk id="6" creationId="{00000000-0000-0000-0000-000000000000}"/>
          </ac:spMkLst>
        </pc:spChg>
      </pc:sldChg>
      <pc:sldChg chg="del">
        <pc:chgData name="Will Tomlinson" userId="34a43363-af63-47ea-8e23-9d8beb2e34c2" providerId="ADAL" clId="{9F27ECA6-9EB4-4884-B7DB-EBE6EE22CAD0}" dt="2019-11-24T22:57:51.848" v="13800" actId="2696"/>
        <pc:sldMkLst>
          <pc:docMk/>
          <pc:sldMk cId="215988672" sldId="272"/>
        </pc:sldMkLst>
      </pc:sldChg>
      <pc:sldChg chg="del">
        <pc:chgData name="Will Tomlinson" userId="34a43363-af63-47ea-8e23-9d8beb2e34c2" providerId="ADAL" clId="{9F27ECA6-9EB4-4884-B7DB-EBE6EE22CAD0}" dt="2019-11-24T22:57:50.366" v="13799" actId="2696"/>
        <pc:sldMkLst>
          <pc:docMk/>
          <pc:sldMk cId="3661180859" sldId="273"/>
        </pc:sldMkLst>
      </pc:sldChg>
      <pc:sldChg chg="modSp ord modAnim modNotesTx">
        <pc:chgData name="Will Tomlinson" userId="34a43363-af63-47ea-8e23-9d8beb2e34c2" providerId="ADAL" clId="{9F27ECA6-9EB4-4884-B7DB-EBE6EE22CAD0}" dt="2019-11-24T22:37:00.527" v="11318" actId="404"/>
        <pc:sldMkLst>
          <pc:docMk/>
          <pc:sldMk cId="3232560146" sldId="274"/>
        </pc:sldMkLst>
        <pc:spChg chg="mod">
          <ac:chgData name="Will Tomlinson" userId="34a43363-af63-47ea-8e23-9d8beb2e34c2" providerId="ADAL" clId="{9F27ECA6-9EB4-4884-B7DB-EBE6EE22CAD0}" dt="2019-11-24T21:34:24.097" v="4528" actId="1076"/>
          <ac:spMkLst>
            <pc:docMk/>
            <pc:sldMk cId="3232560146" sldId="274"/>
            <ac:spMk id="2" creationId="{00000000-0000-0000-0000-000000000000}"/>
          </ac:spMkLst>
        </pc:spChg>
        <pc:spChg chg="mod">
          <ac:chgData name="Will Tomlinson" userId="34a43363-af63-47ea-8e23-9d8beb2e34c2" providerId="ADAL" clId="{9F27ECA6-9EB4-4884-B7DB-EBE6EE22CAD0}" dt="2019-11-24T22:37:00.527" v="11318" actId="404"/>
          <ac:spMkLst>
            <pc:docMk/>
            <pc:sldMk cId="3232560146" sldId="274"/>
            <ac:spMk id="3" creationId="{00000000-0000-0000-0000-000000000000}"/>
          </ac:spMkLst>
        </pc:spChg>
        <pc:spChg chg="mod">
          <ac:chgData name="Will Tomlinson" userId="34a43363-af63-47ea-8e23-9d8beb2e34c2" providerId="ADAL" clId="{9F27ECA6-9EB4-4884-B7DB-EBE6EE22CAD0}" dt="2019-11-24T21:36:29.484" v="4875" actId="20577"/>
          <ac:spMkLst>
            <pc:docMk/>
            <pc:sldMk cId="3232560146" sldId="274"/>
            <ac:spMk id="4" creationId="{00000000-0000-0000-0000-000000000000}"/>
          </ac:spMkLst>
        </pc:spChg>
      </pc:sldChg>
      <pc:sldChg chg="del">
        <pc:chgData name="Will Tomlinson" userId="34a43363-af63-47ea-8e23-9d8beb2e34c2" providerId="ADAL" clId="{9F27ECA6-9EB4-4884-B7DB-EBE6EE22CAD0}" dt="2019-11-24T22:57:44.802" v="13797" actId="2696"/>
        <pc:sldMkLst>
          <pc:docMk/>
          <pc:sldMk cId="1857640680" sldId="275"/>
        </pc:sldMkLst>
      </pc:sldChg>
      <pc:sldChg chg="modAnim">
        <pc:chgData name="Will Tomlinson" userId="34a43363-af63-47ea-8e23-9d8beb2e34c2" providerId="ADAL" clId="{9F27ECA6-9EB4-4884-B7DB-EBE6EE22CAD0}" dt="2019-11-24T21:28:34.577" v="4143"/>
        <pc:sldMkLst>
          <pc:docMk/>
          <pc:sldMk cId="3910726496" sldId="276"/>
        </pc:sldMkLst>
      </pc:sldChg>
      <pc:sldChg chg="addSp delSp modSp modAnim modNotesTx">
        <pc:chgData name="Will Tomlinson" userId="34a43363-af63-47ea-8e23-9d8beb2e34c2" providerId="ADAL" clId="{9F27ECA6-9EB4-4884-B7DB-EBE6EE22CAD0}" dt="2019-11-24T22:37:19.491" v="11321" actId="403"/>
        <pc:sldMkLst>
          <pc:docMk/>
          <pc:sldMk cId="3465896895" sldId="277"/>
        </pc:sldMkLst>
        <pc:spChg chg="mod">
          <ac:chgData name="Will Tomlinson" userId="34a43363-af63-47ea-8e23-9d8beb2e34c2" providerId="ADAL" clId="{9F27ECA6-9EB4-4884-B7DB-EBE6EE22CAD0}" dt="2019-11-24T12:35:42.166" v="601" actId="1076"/>
          <ac:spMkLst>
            <pc:docMk/>
            <pc:sldMk cId="3465896895" sldId="277"/>
            <ac:spMk id="2" creationId="{00000000-0000-0000-0000-000000000000}"/>
          </ac:spMkLst>
        </pc:spChg>
        <pc:spChg chg="add del mod">
          <ac:chgData name="Will Tomlinson" userId="34a43363-af63-47ea-8e23-9d8beb2e34c2" providerId="ADAL" clId="{9F27ECA6-9EB4-4884-B7DB-EBE6EE22CAD0}" dt="2019-11-24T22:37:19.491" v="11321" actId="403"/>
          <ac:spMkLst>
            <pc:docMk/>
            <pc:sldMk cId="3465896895" sldId="277"/>
            <ac:spMk id="3" creationId="{00000000-0000-0000-0000-000000000000}"/>
          </ac:spMkLst>
        </pc:spChg>
        <pc:spChg chg="mod">
          <ac:chgData name="Will Tomlinson" userId="34a43363-af63-47ea-8e23-9d8beb2e34c2" providerId="ADAL" clId="{9F27ECA6-9EB4-4884-B7DB-EBE6EE22CAD0}" dt="2019-11-24T12:36:10.586" v="675" actId="5793"/>
          <ac:spMkLst>
            <pc:docMk/>
            <pc:sldMk cId="3465896895" sldId="277"/>
            <ac:spMk id="4" creationId="{00000000-0000-0000-0000-000000000000}"/>
          </ac:spMkLst>
        </pc:spChg>
        <pc:graphicFrameChg chg="add del mod">
          <ac:chgData name="Will Tomlinson" userId="34a43363-af63-47ea-8e23-9d8beb2e34c2" providerId="ADAL" clId="{9F27ECA6-9EB4-4884-B7DB-EBE6EE22CAD0}" dt="2019-11-24T12:21:46.027" v="1"/>
          <ac:graphicFrameMkLst>
            <pc:docMk/>
            <pc:sldMk cId="3465896895" sldId="277"/>
            <ac:graphicFrameMk id="8" creationId="{96CF2414-C066-4E32-BCE8-12718FCE73F1}"/>
          </ac:graphicFrameMkLst>
        </pc:graphicFrameChg>
      </pc:sldChg>
      <pc:sldChg chg="add del">
        <pc:chgData name="Will Tomlinson" userId="34a43363-af63-47ea-8e23-9d8beb2e34c2" providerId="ADAL" clId="{9F27ECA6-9EB4-4884-B7DB-EBE6EE22CAD0}" dt="2019-11-24T22:57:53.277" v="13801" actId="2696"/>
        <pc:sldMkLst>
          <pc:docMk/>
          <pc:sldMk cId="2716555018" sldId="278"/>
        </pc:sldMkLst>
      </pc:sldChg>
      <pc:sldChg chg="addSp delSp modSp add mod ord setBg modClrScheme modAnim chgLayout modNotesTx">
        <pc:chgData name="Will Tomlinson" userId="34a43363-af63-47ea-8e23-9d8beb2e34c2" providerId="ADAL" clId="{9F27ECA6-9EB4-4884-B7DB-EBE6EE22CAD0}" dt="2019-11-24T21:29:42.914" v="4151"/>
        <pc:sldMkLst>
          <pc:docMk/>
          <pc:sldMk cId="4219572652" sldId="279"/>
        </pc:sldMkLst>
        <pc:spChg chg="mod">
          <ac:chgData name="Will Tomlinson" userId="34a43363-af63-47ea-8e23-9d8beb2e34c2" providerId="ADAL" clId="{9F27ECA6-9EB4-4884-B7DB-EBE6EE22CAD0}" dt="2019-11-24T21:11:43.224" v="2908" actId="20577"/>
          <ac:spMkLst>
            <pc:docMk/>
            <pc:sldMk cId="4219572652" sldId="279"/>
            <ac:spMk id="2" creationId="{00000000-0000-0000-0000-000000000000}"/>
          </ac:spMkLst>
        </pc:spChg>
        <pc:spChg chg="add del">
          <ac:chgData name="Will Tomlinson" userId="34a43363-af63-47ea-8e23-9d8beb2e34c2" providerId="ADAL" clId="{9F27ECA6-9EB4-4884-B7DB-EBE6EE22CAD0}" dt="2019-11-24T12:51:20.656" v="2468" actId="931"/>
          <ac:spMkLst>
            <pc:docMk/>
            <pc:sldMk cId="4219572652" sldId="279"/>
            <ac:spMk id="3" creationId="{00000000-0000-0000-0000-000000000000}"/>
          </ac:spMkLst>
        </pc:spChg>
        <pc:spChg chg="add del mod">
          <ac:chgData name="Will Tomlinson" userId="34a43363-af63-47ea-8e23-9d8beb2e34c2" providerId="ADAL" clId="{9F27ECA6-9EB4-4884-B7DB-EBE6EE22CAD0}" dt="2019-11-24T12:54:17.858" v="2800" actId="5793"/>
          <ac:spMkLst>
            <pc:docMk/>
            <pc:sldMk cId="4219572652" sldId="279"/>
            <ac:spMk id="4" creationId="{00000000-0000-0000-0000-000000000000}"/>
          </ac:spMkLst>
        </pc:spChg>
        <pc:spChg chg="add del mod">
          <ac:chgData name="Will Tomlinson" userId="34a43363-af63-47ea-8e23-9d8beb2e34c2" providerId="ADAL" clId="{9F27ECA6-9EB4-4884-B7DB-EBE6EE22CAD0}" dt="2019-11-24T12:50:24.896" v="2449" actId="26606"/>
          <ac:spMkLst>
            <pc:docMk/>
            <pc:sldMk cId="4219572652" sldId="279"/>
            <ac:spMk id="11" creationId="{C96A6CF9-6891-496B-9A6E-B8BED99BD78F}"/>
          </ac:spMkLst>
        </pc:spChg>
        <pc:spChg chg="add del mod">
          <ac:chgData name="Will Tomlinson" userId="34a43363-af63-47ea-8e23-9d8beb2e34c2" providerId="ADAL" clId="{9F27ECA6-9EB4-4884-B7DB-EBE6EE22CAD0}" dt="2019-11-24T12:50:24.896" v="2449" actId="26606"/>
          <ac:spMkLst>
            <pc:docMk/>
            <pc:sldMk cId="4219572652" sldId="279"/>
            <ac:spMk id="13" creationId="{EB847541-0A8E-4D0C-A365-8E066B74A18B}"/>
          </ac:spMkLst>
        </pc:spChg>
        <pc:spChg chg="add del mod">
          <ac:chgData name="Will Tomlinson" userId="34a43363-af63-47ea-8e23-9d8beb2e34c2" providerId="ADAL" clId="{9F27ECA6-9EB4-4884-B7DB-EBE6EE22CAD0}" dt="2019-11-24T12:50:24.896" v="2449" actId="26606"/>
          <ac:spMkLst>
            <pc:docMk/>
            <pc:sldMk cId="4219572652" sldId="279"/>
            <ac:spMk id="15" creationId="{3B4FAD55-59BD-4FEF-867E-29BB9E910E8A}"/>
          </ac:spMkLst>
        </pc:spChg>
        <pc:picChg chg="add del mod">
          <ac:chgData name="Will Tomlinson" userId="34a43363-af63-47ea-8e23-9d8beb2e34c2" providerId="ADAL" clId="{9F27ECA6-9EB4-4884-B7DB-EBE6EE22CAD0}" dt="2019-11-24T12:51:15.414" v="2467" actId="931"/>
          <ac:picMkLst>
            <pc:docMk/>
            <pc:sldMk cId="4219572652" sldId="279"/>
            <ac:picMk id="6" creationId="{C182176A-1D6F-4622-847A-2C3F4B22DB75}"/>
          </ac:picMkLst>
        </pc:picChg>
        <pc:picChg chg="add mod ord modCrop">
          <ac:chgData name="Will Tomlinson" userId="34a43363-af63-47ea-8e23-9d8beb2e34c2" providerId="ADAL" clId="{9F27ECA6-9EB4-4884-B7DB-EBE6EE22CAD0}" dt="2019-11-24T12:55:46.014" v="2810" actId="167"/>
          <ac:picMkLst>
            <pc:docMk/>
            <pc:sldMk cId="4219572652" sldId="279"/>
            <ac:picMk id="8" creationId="{F8B17E88-F2C8-4139-8CE6-B681B2C9A34F}"/>
          </ac:picMkLst>
        </pc:picChg>
        <pc:picChg chg="add mod ord">
          <ac:chgData name="Will Tomlinson" userId="34a43363-af63-47ea-8e23-9d8beb2e34c2" providerId="ADAL" clId="{9F27ECA6-9EB4-4884-B7DB-EBE6EE22CAD0}" dt="2019-11-24T12:56:15.477" v="2814" actId="167"/>
          <ac:picMkLst>
            <pc:docMk/>
            <pc:sldMk cId="4219572652" sldId="279"/>
            <ac:picMk id="12" creationId="{93C6D135-651F-4B4D-941D-755C7D11F40E}"/>
          </ac:picMkLst>
        </pc:picChg>
      </pc:sldChg>
      <pc:sldChg chg="modSp add ord modAnim">
        <pc:chgData name="Will Tomlinson" userId="34a43363-af63-47ea-8e23-9d8beb2e34c2" providerId="ADAL" clId="{9F27ECA6-9EB4-4884-B7DB-EBE6EE22CAD0}" dt="2019-11-24T21:29:54.237" v="4153"/>
        <pc:sldMkLst>
          <pc:docMk/>
          <pc:sldMk cId="664669076" sldId="280"/>
        </pc:sldMkLst>
        <pc:spChg chg="mod">
          <ac:chgData name="Will Tomlinson" userId="34a43363-af63-47ea-8e23-9d8beb2e34c2" providerId="ADAL" clId="{9F27ECA6-9EB4-4884-B7DB-EBE6EE22CAD0}" dt="2019-11-24T21:14:59.384" v="2948" actId="20577"/>
          <ac:spMkLst>
            <pc:docMk/>
            <pc:sldMk cId="664669076" sldId="280"/>
            <ac:spMk id="2" creationId="{AD525D37-8194-4DBC-81C3-B6A210776434}"/>
          </ac:spMkLst>
        </pc:spChg>
        <pc:spChg chg="mod">
          <ac:chgData name="Will Tomlinson" userId="34a43363-af63-47ea-8e23-9d8beb2e34c2" providerId="ADAL" clId="{9F27ECA6-9EB4-4884-B7DB-EBE6EE22CAD0}" dt="2019-11-24T21:17:59.740" v="3527" actId="6549"/>
          <ac:spMkLst>
            <pc:docMk/>
            <pc:sldMk cId="664669076" sldId="280"/>
            <ac:spMk id="3" creationId="{F6EB8969-5F27-4477-8ABB-E9F68454C140}"/>
          </ac:spMkLst>
        </pc:spChg>
      </pc:sldChg>
      <pc:sldChg chg="add del">
        <pc:chgData name="Will Tomlinson" userId="34a43363-af63-47ea-8e23-9d8beb2e34c2" providerId="ADAL" clId="{9F27ECA6-9EB4-4884-B7DB-EBE6EE22CAD0}" dt="2019-11-24T21:14:02.363" v="2912" actId="2696"/>
        <pc:sldMkLst>
          <pc:docMk/>
          <pc:sldMk cId="2472043845" sldId="280"/>
        </pc:sldMkLst>
      </pc:sldChg>
      <pc:sldChg chg="add del">
        <pc:chgData name="Will Tomlinson" userId="34a43363-af63-47ea-8e23-9d8beb2e34c2" providerId="ADAL" clId="{9F27ECA6-9EB4-4884-B7DB-EBE6EE22CAD0}" dt="2019-11-24T21:13:55.762" v="2910" actId="2696"/>
        <pc:sldMkLst>
          <pc:docMk/>
          <pc:sldMk cId="3054472078" sldId="280"/>
        </pc:sldMkLst>
      </pc:sldChg>
      <pc:sldChg chg="modSp add modAnim">
        <pc:chgData name="Will Tomlinson" userId="34a43363-af63-47ea-8e23-9d8beb2e34c2" providerId="ADAL" clId="{9F27ECA6-9EB4-4884-B7DB-EBE6EE22CAD0}" dt="2019-11-24T21:31:04.950" v="4187" actId="20577"/>
        <pc:sldMkLst>
          <pc:docMk/>
          <pc:sldMk cId="3850556754" sldId="281"/>
        </pc:sldMkLst>
        <pc:spChg chg="mod">
          <ac:chgData name="Will Tomlinson" userId="34a43363-af63-47ea-8e23-9d8beb2e34c2" providerId="ADAL" clId="{9F27ECA6-9EB4-4884-B7DB-EBE6EE22CAD0}" dt="2019-11-24T21:24:47.313" v="3577" actId="20577"/>
          <ac:spMkLst>
            <pc:docMk/>
            <pc:sldMk cId="3850556754" sldId="281"/>
            <ac:spMk id="2" creationId="{0B5C3985-D50F-4727-A0DD-DB437BB16223}"/>
          </ac:spMkLst>
        </pc:spChg>
        <pc:spChg chg="mod">
          <ac:chgData name="Will Tomlinson" userId="34a43363-af63-47ea-8e23-9d8beb2e34c2" providerId="ADAL" clId="{9F27ECA6-9EB4-4884-B7DB-EBE6EE22CAD0}" dt="2019-11-24T21:31:04.950" v="4187" actId="20577"/>
          <ac:spMkLst>
            <pc:docMk/>
            <pc:sldMk cId="3850556754" sldId="281"/>
            <ac:spMk id="3" creationId="{12F49390-29E5-4EA3-82CB-F4DFADDAF7A8}"/>
          </ac:spMkLst>
        </pc:spChg>
      </pc:sldChg>
      <pc:sldChg chg="add del">
        <pc:chgData name="Will Tomlinson" userId="34a43363-af63-47ea-8e23-9d8beb2e34c2" providerId="ADAL" clId="{9F27ECA6-9EB4-4884-B7DB-EBE6EE22CAD0}" dt="2019-11-24T22:57:47.026" v="13798" actId="2696"/>
        <pc:sldMkLst>
          <pc:docMk/>
          <pc:sldMk cId="1136210862" sldId="282"/>
        </pc:sldMkLst>
      </pc:sldChg>
      <pc:sldChg chg="modSp add ord modAnim">
        <pc:chgData name="Will Tomlinson" userId="34a43363-af63-47ea-8e23-9d8beb2e34c2" providerId="ADAL" clId="{9F27ECA6-9EB4-4884-B7DB-EBE6EE22CAD0}" dt="2019-11-24T21:45:31.089" v="5750"/>
        <pc:sldMkLst>
          <pc:docMk/>
          <pc:sldMk cId="2890426432" sldId="283"/>
        </pc:sldMkLst>
        <pc:spChg chg="mod">
          <ac:chgData name="Will Tomlinson" userId="34a43363-af63-47ea-8e23-9d8beb2e34c2" providerId="ADAL" clId="{9F27ECA6-9EB4-4884-B7DB-EBE6EE22CAD0}" dt="2019-11-24T21:39:02.166" v="5008" actId="20577"/>
          <ac:spMkLst>
            <pc:docMk/>
            <pc:sldMk cId="2890426432" sldId="283"/>
            <ac:spMk id="2" creationId="{AD525D37-8194-4DBC-81C3-B6A210776434}"/>
          </ac:spMkLst>
        </pc:spChg>
        <pc:spChg chg="mod">
          <ac:chgData name="Will Tomlinson" userId="34a43363-af63-47ea-8e23-9d8beb2e34c2" providerId="ADAL" clId="{9F27ECA6-9EB4-4884-B7DB-EBE6EE22CAD0}" dt="2019-11-24T21:44:19.621" v="5738" actId="20577"/>
          <ac:spMkLst>
            <pc:docMk/>
            <pc:sldMk cId="2890426432" sldId="283"/>
            <ac:spMk id="3" creationId="{F6EB8969-5F27-4477-8ABB-E9F68454C140}"/>
          </ac:spMkLst>
        </pc:spChg>
      </pc:sldChg>
      <pc:sldChg chg="modSp add modAnim modNotesTx">
        <pc:chgData name="Will Tomlinson" userId="34a43363-af63-47ea-8e23-9d8beb2e34c2" providerId="ADAL" clId="{9F27ECA6-9EB4-4884-B7DB-EBE6EE22CAD0}" dt="2019-11-24T21:52:54.026" v="6681"/>
        <pc:sldMkLst>
          <pc:docMk/>
          <pc:sldMk cId="2526004067" sldId="284"/>
        </pc:sldMkLst>
        <pc:spChg chg="mod">
          <ac:chgData name="Will Tomlinson" userId="34a43363-af63-47ea-8e23-9d8beb2e34c2" providerId="ADAL" clId="{9F27ECA6-9EB4-4884-B7DB-EBE6EE22CAD0}" dt="2019-11-24T21:46:06.564" v="5759" actId="20577"/>
          <ac:spMkLst>
            <pc:docMk/>
            <pc:sldMk cId="2526004067" sldId="284"/>
            <ac:spMk id="2" creationId="{AD525D37-8194-4DBC-81C3-B6A210776434}"/>
          </ac:spMkLst>
        </pc:spChg>
        <pc:spChg chg="mod">
          <ac:chgData name="Will Tomlinson" userId="34a43363-af63-47ea-8e23-9d8beb2e34c2" providerId="ADAL" clId="{9F27ECA6-9EB4-4884-B7DB-EBE6EE22CAD0}" dt="2019-11-24T21:51:05.700" v="6619" actId="20577"/>
          <ac:spMkLst>
            <pc:docMk/>
            <pc:sldMk cId="2526004067" sldId="284"/>
            <ac:spMk id="3" creationId="{F6EB8969-5F27-4477-8ABB-E9F68454C140}"/>
          </ac:spMkLst>
        </pc:spChg>
      </pc:sldChg>
      <pc:sldChg chg="modSp add modAnim modNotesTx">
        <pc:chgData name="Will Tomlinson" userId="34a43363-af63-47ea-8e23-9d8beb2e34c2" providerId="ADAL" clId="{9F27ECA6-9EB4-4884-B7DB-EBE6EE22CAD0}" dt="2019-11-24T22:11:38.037" v="8859" actId="20577"/>
        <pc:sldMkLst>
          <pc:docMk/>
          <pc:sldMk cId="4246249601" sldId="285"/>
        </pc:sldMkLst>
        <pc:spChg chg="mod">
          <ac:chgData name="Will Tomlinson" userId="34a43363-af63-47ea-8e23-9d8beb2e34c2" providerId="ADAL" clId="{9F27ECA6-9EB4-4884-B7DB-EBE6EE22CAD0}" dt="2019-11-24T21:51:42.460" v="6666" actId="20577"/>
          <ac:spMkLst>
            <pc:docMk/>
            <pc:sldMk cId="4246249601" sldId="285"/>
            <ac:spMk id="2" creationId="{AD525D37-8194-4DBC-81C3-B6A210776434}"/>
          </ac:spMkLst>
        </pc:spChg>
        <pc:spChg chg="mod">
          <ac:chgData name="Will Tomlinson" userId="34a43363-af63-47ea-8e23-9d8beb2e34c2" providerId="ADAL" clId="{9F27ECA6-9EB4-4884-B7DB-EBE6EE22CAD0}" dt="2019-11-24T21:57:20.490" v="7417" actId="6549"/>
          <ac:spMkLst>
            <pc:docMk/>
            <pc:sldMk cId="4246249601" sldId="285"/>
            <ac:spMk id="3" creationId="{F6EB8969-5F27-4477-8ABB-E9F68454C140}"/>
          </ac:spMkLst>
        </pc:spChg>
      </pc:sldChg>
      <pc:sldChg chg="modSp add modAnim">
        <pc:chgData name="Will Tomlinson" userId="34a43363-af63-47ea-8e23-9d8beb2e34c2" providerId="ADAL" clId="{9F27ECA6-9EB4-4884-B7DB-EBE6EE22CAD0}" dt="2019-11-24T22:07:41.216" v="8574" actId="20577"/>
        <pc:sldMkLst>
          <pc:docMk/>
          <pc:sldMk cId="3709833356" sldId="286"/>
        </pc:sldMkLst>
        <pc:spChg chg="mod">
          <ac:chgData name="Will Tomlinson" userId="34a43363-af63-47ea-8e23-9d8beb2e34c2" providerId="ADAL" clId="{9F27ECA6-9EB4-4884-B7DB-EBE6EE22CAD0}" dt="2019-11-24T21:58:36.837" v="7439" actId="20577"/>
          <ac:spMkLst>
            <pc:docMk/>
            <pc:sldMk cId="3709833356" sldId="286"/>
            <ac:spMk id="2" creationId="{AD525D37-8194-4DBC-81C3-B6A210776434}"/>
          </ac:spMkLst>
        </pc:spChg>
        <pc:spChg chg="mod">
          <ac:chgData name="Will Tomlinson" userId="34a43363-af63-47ea-8e23-9d8beb2e34c2" providerId="ADAL" clId="{9F27ECA6-9EB4-4884-B7DB-EBE6EE22CAD0}" dt="2019-11-24T22:07:41.216" v="8574" actId="20577"/>
          <ac:spMkLst>
            <pc:docMk/>
            <pc:sldMk cId="3709833356" sldId="286"/>
            <ac:spMk id="3" creationId="{F6EB8969-5F27-4477-8ABB-E9F68454C140}"/>
          </ac:spMkLst>
        </pc:spChg>
      </pc:sldChg>
      <pc:sldChg chg="modSp add ord modAnim modNotesTx">
        <pc:chgData name="Will Tomlinson" userId="34a43363-af63-47ea-8e23-9d8beb2e34c2" providerId="ADAL" clId="{9F27ECA6-9EB4-4884-B7DB-EBE6EE22CAD0}" dt="2019-11-24T22:36:26.155" v="11312" actId="404"/>
        <pc:sldMkLst>
          <pc:docMk/>
          <pc:sldMk cId="1196458664" sldId="287"/>
        </pc:sldMkLst>
        <pc:spChg chg="mod">
          <ac:chgData name="Will Tomlinson" userId="34a43363-af63-47ea-8e23-9d8beb2e34c2" providerId="ADAL" clId="{9F27ECA6-9EB4-4884-B7DB-EBE6EE22CAD0}" dt="2019-11-24T22:06:08.726" v="8360" actId="20577"/>
          <ac:spMkLst>
            <pc:docMk/>
            <pc:sldMk cId="1196458664" sldId="287"/>
            <ac:spMk id="2" creationId="{00000000-0000-0000-0000-000000000000}"/>
          </ac:spMkLst>
        </pc:spChg>
        <pc:spChg chg="mod">
          <ac:chgData name="Will Tomlinson" userId="34a43363-af63-47ea-8e23-9d8beb2e34c2" providerId="ADAL" clId="{9F27ECA6-9EB4-4884-B7DB-EBE6EE22CAD0}" dt="2019-11-24T22:36:26.155" v="11312" actId="404"/>
          <ac:spMkLst>
            <pc:docMk/>
            <pc:sldMk cId="1196458664" sldId="287"/>
            <ac:spMk id="3" creationId="{00000000-0000-0000-0000-000000000000}"/>
          </ac:spMkLst>
        </pc:spChg>
        <pc:spChg chg="mod">
          <ac:chgData name="Will Tomlinson" userId="34a43363-af63-47ea-8e23-9d8beb2e34c2" providerId="ADAL" clId="{9F27ECA6-9EB4-4884-B7DB-EBE6EE22CAD0}" dt="2019-11-24T22:09:04.658" v="8839" actId="20577"/>
          <ac:spMkLst>
            <pc:docMk/>
            <pc:sldMk cId="1196458664" sldId="287"/>
            <ac:spMk id="4" creationId="{00000000-0000-0000-0000-000000000000}"/>
          </ac:spMkLst>
        </pc:spChg>
      </pc:sldChg>
      <pc:sldChg chg="modSp add ord modAnim">
        <pc:chgData name="Will Tomlinson" userId="34a43363-af63-47ea-8e23-9d8beb2e34c2" providerId="ADAL" clId="{9F27ECA6-9EB4-4884-B7DB-EBE6EE22CAD0}" dt="2019-11-24T22:31:18.498" v="10821" actId="5793"/>
        <pc:sldMkLst>
          <pc:docMk/>
          <pc:sldMk cId="4025644482" sldId="288"/>
        </pc:sldMkLst>
        <pc:spChg chg="mod">
          <ac:chgData name="Will Tomlinson" userId="34a43363-af63-47ea-8e23-9d8beb2e34c2" providerId="ADAL" clId="{9F27ECA6-9EB4-4884-B7DB-EBE6EE22CAD0}" dt="2019-11-24T22:12:22.825" v="8886" actId="20577"/>
          <ac:spMkLst>
            <pc:docMk/>
            <pc:sldMk cId="4025644482" sldId="288"/>
            <ac:spMk id="2" creationId="{AD525D37-8194-4DBC-81C3-B6A210776434}"/>
          </ac:spMkLst>
        </pc:spChg>
        <pc:spChg chg="mod">
          <ac:chgData name="Will Tomlinson" userId="34a43363-af63-47ea-8e23-9d8beb2e34c2" providerId="ADAL" clId="{9F27ECA6-9EB4-4884-B7DB-EBE6EE22CAD0}" dt="2019-11-24T22:31:18.498" v="10821" actId="5793"/>
          <ac:spMkLst>
            <pc:docMk/>
            <pc:sldMk cId="4025644482" sldId="288"/>
            <ac:spMk id="3" creationId="{F6EB8969-5F27-4477-8ABB-E9F68454C140}"/>
          </ac:spMkLst>
        </pc:spChg>
      </pc:sldChg>
      <pc:sldChg chg="modSp add modAnim modNotesTx">
        <pc:chgData name="Will Tomlinson" userId="34a43363-af63-47ea-8e23-9d8beb2e34c2" providerId="ADAL" clId="{9F27ECA6-9EB4-4884-B7DB-EBE6EE22CAD0}" dt="2019-11-24T22:35:38.488" v="11306" actId="404"/>
        <pc:sldMkLst>
          <pc:docMk/>
          <pc:sldMk cId="1775525593" sldId="289"/>
        </pc:sldMkLst>
        <pc:spChg chg="mod">
          <ac:chgData name="Will Tomlinson" userId="34a43363-af63-47ea-8e23-9d8beb2e34c2" providerId="ADAL" clId="{9F27ECA6-9EB4-4884-B7DB-EBE6EE22CAD0}" dt="2019-11-24T22:31:49.256" v="10865" actId="27636"/>
          <ac:spMkLst>
            <pc:docMk/>
            <pc:sldMk cId="1775525593" sldId="289"/>
            <ac:spMk id="2" creationId="{00000000-0000-0000-0000-000000000000}"/>
          </ac:spMkLst>
        </pc:spChg>
        <pc:spChg chg="mod">
          <ac:chgData name="Will Tomlinson" userId="34a43363-af63-47ea-8e23-9d8beb2e34c2" providerId="ADAL" clId="{9F27ECA6-9EB4-4884-B7DB-EBE6EE22CAD0}" dt="2019-11-24T22:35:38.488" v="11306" actId="404"/>
          <ac:spMkLst>
            <pc:docMk/>
            <pc:sldMk cId="1775525593" sldId="289"/>
            <ac:spMk id="3" creationId="{00000000-0000-0000-0000-000000000000}"/>
          </ac:spMkLst>
        </pc:spChg>
        <pc:spChg chg="mod">
          <ac:chgData name="Will Tomlinson" userId="34a43363-af63-47ea-8e23-9d8beb2e34c2" providerId="ADAL" clId="{9F27ECA6-9EB4-4884-B7DB-EBE6EE22CAD0}" dt="2019-11-24T22:34:06.359" v="11282" actId="20577"/>
          <ac:spMkLst>
            <pc:docMk/>
            <pc:sldMk cId="1775525593" sldId="289"/>
            <ac:spMk id="4" creationId="{00000000-0000-0000-0000-000000000000}"/>
          </ac:spMkLst>
        </pc:spChg>
      </pc:sldChg>
      <pc:sldChg chg="modSp add modAnim">
        <pc:chgData name="Will Tomlinson" userId="34a43363-af63-47ea-8e23-9d8beb2e34c2" providerId="ADAL" clId="{9F27ECA6-9EB4-4884-B7DB-EBE6EE22CAD0}" dt="2019-11-24T22:41:49.942" v="11787" actId="6549"/>
        <pc:sldMkLst>
          <pc:docMk/>
          <pc:sldMk cId="1889135539" sldId="290"/>
        </pc:sldMkLst>
        <pc:spChg chg="mod">
          <ac:chgData name="Will Tomlinson" userId="34a43363-af63-47ea-8e23-9d8beb2e34c2" providerId="ADAL" clId="{9F27ECA6-9EB4-4884-B7DB-EBE6EE22CAD0}" dt="2019-11-24T22:37:51.062" v="11345" actId="20577"/>
          <ac:spMkLst>
            <pc:docMk/>
            <pc:sldMk cId="1889135539" sldId="290"/>
            <ac:spMk id="2" creationId="{AD525D37-8194-4DBC-81C3-B6A210776434}"/>
          </ac:spMkLst>
        </pc:spChg>
        <pc:spChg chg="mod">
          <ac:chgData name="Will Tomlinson" userId="34a43363-af63-47ea-8e23-9d8beb2e34c2" providerId="ADAL" clId="{9F27ECA6-9EB4-4884-B7DB-EBE6EE22CAD0}" dt="2019-11-24T22:41:49.942" v="11787" actId="6549"/>
          <ac:spMkLst>
            <pc:docMk/>
            <pc:sldMk cId="1889135539" sldId="290"/>
            <ac:spMk id="3" creationId="{F6EB8969-5F27-4477-8ABB-E9F68454C140}"/>
          </ac:spMkLst>
        </pc:spChg>
      </pc:sldChg>
      <pc:sldChg chg="addSp delSp modSp add mod ord setBg">
        <pc:chgData name="Will Tomlinson" userId="34a43363-af63-47ea-8e23-9d8beb2e34c2" providerId="ADAL" clId="{9F27ECA6-9EB4-4884-B7DB-EBE6EE22CAD0}" dt="2019-11-24T22:48:39.774" v="12454" actId="27636"/>
        <pc:sldMkLst>
          <pc:docMk/>
          <pc:sldMk cId="27222525" sldId="291"/>
        </pc:sldMkLst>
        <pc:spChg chg="mod">
          <ac:chgData name="Will Tomlinson" userId="34a43363-af63-47ea-8e23-9d8beb2e34c2" providerId="ADAL" clId="{9F27ECA6-9EB4-4884-B7DB-EBE6EE22CAD0}" dt="2019-11-24T22:46:23.162" v="12124" actId="26606"/>
          <ac:spMkLst>
            <pc:docMk/>
            <pc:sldMk cId="27222525" sldId="291"/>
            <ac:spMk id="2" creationId="{00000000-0000-0000-0000-000000000000}"/>
          </ac:spMkLst>
        </pc:spChg>
        <pc:spChg chg="del">
          <ac:chgData name="Will Tomlinson" userId="34a43363-af63-47ea-8e23-9d8beb2e34c2" providerId="ADAL" clId="{9F27ECA6-9EB4-4884-B7DB-EBE6EE22CAD0}" dt="2019-11-24T22:46:17.739" v="12123"/>
          <ac:spMkLst>
            <pc:docMk/>
            <pc:sldMk cId="27222525" sldId="291"/>
            <ac:spMk id="3" creationId="{00000000-0000-0000-0000-000000000000}"/>
          </ac:spMkLst>
        </pc:spChg>
        <pc:spChg chg="del">
          <ac:chgData name="Will Tomlinson" userId="34a43363-af63-47ea-8e23-9d8beb2e34c2" providerId="ADAL" clId="{9F27ECA6-9EB4-4884-B7DB-EBE6EE22CAD0}" dt="2019-11-24T22:46:23.162" v="12124" actId="26606"/>
          <ac:spMkLst>
            <pc:docMk/>
            <pc:sldMk cId="27222525" sldId="291"/>
            <ac:spMk id="4" creationId="{00000000-0000-0000-0000-000000000000}"/>
          </ac:spMkLst>
        </pc:spChg>
        <pc:spChg chg="add mod">
          <ac:chgData name="Will Tomlinson" userId="34a43363-af63-47ea-8e23-9d8beb2e34c2" providerId="ADAL" clId="{9F27ECA6-9EB4-4884-B7DB-EBE6EE22CAD0}" dt="2019-11-24T22:48:39.774" v="12454" actId="27636"/>
          <ac:spMkLst>
            <pc:docMk/>
            <pc:sldMk cId="27222525" sldId="291"/>
            <ac:spMk id="10" creationId="{F9A15B1B-A452-421A-8F30-0FB257E52A5C}"/>
          </ac:spMkLst>
        </pc:spChg>
        <pc:picChg chg="add mod">
          <ac:chgData name="Will Tomlinson" userId="34a43363-af63-47ea-8e23-9d8beb2e34c2" providerId="ADAL" clId="{9F27ECA6-9EB4-4884-B7DB-EBE6EE22CAD0}" dt="2019-11-24T22:46:23.162" v="12124" actId="26606"/>
          <ac:picMkLst>
            <pc:docMk/>
            <pc:sldMk cId="27222525" sldId="291"/>
            <ac:picMk id="5" creationId="{3BAB7E20-7FE6-48F7-A02C-CC51FD6874AD}"/>
          </ac:picMkLst>
        </pc:picChg>
      </pc:sldChg>
      <pc:sldChg chg="modSp add del modAnim">
        <pc:chgData name="Will Tomlinson" userId="34a43363-af63-47ea-8e23-9d8beb2e34c2" providerId="ADAL" clId="{9F27ECA6-9EB4-4884-B7DB-EBE6EE22CAD0}" dt="2019-11-24T22:44:43.788" v="12094" actId="2696"/>
        <pc:sldMkLst>
          <pc:docMk/>
          <pc:sldMk cId="464211647" sldId="291"/>
        </pc:sldMkLst>
        <pc:spChg chg="mod">
          <ac:chgData name="Will Tomlinson" userId="34a43363-af63-47ea-8e23-9d8beb2e34c2" providerId="ADAL" clId="{9F27ECA6-9EB4-4884-B7DB-EBE6EE22CAD0}" dt="2019-11-24T22:42:14.944" v="11798" actId="20577"/>
          <ac:spMkLst>
            <pc:docMk/>
            <pc:sldMk cId="464211647" sldId="291"/>
            <ac:spMk id="2" creationId="{AD525D37-8194-4DBC-81C3-B6A210776434}"/>
          </ac:spMkLst>
        </pc:spChg>
        <pc:spChg chg="mod">
          <ac:chgData name="Will Tomlinson" userId="34a43363-af63-47ea-8e23-9d8beb2e34c2" providerId="ADAL" clId="{9F27ECA6-9EB4-4884-B7DB-EBE6EE22CAD0}" dt="2019-11-24T22:44:19.935" v="12093" actId="20577"/>
          <ac:spMkLst>
            <pc:docMk/>
            <pc:sldMk cId="464211647" sldId="291"/>
            <ac:spMk id="3" creationId="{F6EB8969-5F27-4477-8ABB-E9F68454C140}"/>
          </ac:spMkLst>
        </pc:spChg>
      </pc:sldChg>
      <pc:sldChg chg="modSp add">
        <pc:chgData name="Will Tomlinson" userId="34a43363-af63-47ea-8e23-9d8beb2e34c2" providerId="ADAL" clId="{9F27ECA6-9EB4-4884-B7DB-EBE6EE22CAD0}" dt="2019-11-24T22:45:46.044" v="12114" actId="20577"/>
        <pc:sldMkLst>
          <pc:docMk/>
          <pc:sldMk cId="3596172506" sldId="292"/>
        </pc:sldMkLst>
        <pc:spChg chg="mod">
          <ac:chgData name="Will Tomlinson" userId="34a43363-af63-47ea-8e23-9d8beb2e34c2" providerId="ADAL" clId="{9F27ECA6-9EB4-4884-B7DB-EBE6EE22CAD0}" dt="2019-11-24T22:45:46.044" v="12114" actId="20577"/>
          <ac:spMkLst>
            <pc:docMk/>
            <pc:sldMk cId="3596172506" sldId="292"/>
            <ac:spMk id="2" creationId="{00000000-0000-0000-0000-000000000000}"/>
          </ac:spMkLst>
        </pc:spChg>
      </pc:sldChg>
      <pc:sldChg chg="modSp add modAnim">
        <pc:chgData name="Will Tomlinson" userId="34a43363-af63-47ea-8e23-9d8beb2e34c2" providerId="ADAL" clId="{9F27ECA6-9EB4-4884-B7DB-EBE6EE22CAD0}" dt="2019-11-24T22:57:04.185" v="13796" actId="20577"/>
        <pc:sldMkLst>
          <pc:docMk/>
          <pc:sldMk cId="4096455410" sldId="293"/>
        </pc:sldMkLst>
        <pc:spChg chg="mod">
          <ac:chgData name="Will Tomlinson" userId="34a43363-af63-47ea-8e23-9d8beb2e34c2" providerId="ADAL" clId="{9F27ECA6-9EB4-4884-B7DB-EBE6EE22CAD0}" dt="2019-11-24T22:54:48.779" v="13267" actId="20577"/>
          <ac:spMkLst>
            <pc:docMk/>
            <pc:sldMk cId="4096455410" sldId="293"/>
            <ac:spMk id="2" creationId="{AD525D37-8194-4DBC-81C3-B6A210776434}"/>
          </ac:spMkLst>
        </pc:spChg>
        <pc:spChg chg="mod">
          <ac:chgData name="Will Tomlinson" userId="34a43363-af63-47ea-8e23-9d8beb2e34c2" providerId="ADAL" clId="{9F27ECA6-9EB4-4884-B7DB-EBE6EE22CAD0}" dt="2019-11-24T22:57:04.185" v="13796" actId="20577"/>
          <ac:spMkLst>
            <pc:docMk/>
            <pc:sldMk cId="4096455410" sldId="293"/>
            <ac:spMk id="3" creationId="{F6EB8969-5F27-4477-8ABB-E9F68454C140}"/>
          </ac:spMkLst>
        </pc:spChg>
      </pc:sldChg>
      <pc:sldChg chg="addSp delSp modSp add">
        <pc:chgData name="Will Tomlinson" userId="34a43363-af63-47ea-8e23-9d8beb2e34c2" providerId="ADAL" clId="{9F27ECA6-9EB4-4884-B7DB-EBE6EE22CAD0}" dt="2019-11-24T23:03:01.664" v="14789" actId="20577"/>
        <pc:sldMkLst>
          <pc:docMk/>
          <pc:sldMk cId="2158255261" sldId="294"/>
        </pc:sldMkLst>
        <pc:spChg chg="del">
          <ac:chgData name="Will Tomlinson" userId="34a43363-af63-47ea-8e23-9d8beb2e34c2" providerId="ADAL" clId="{9F27ECA6-9EB4-4884-B7DB-EBE6EE22CAD0}" dt="2019-11-24T22:58:18.016" v="13807"/>
          <ac:spMkLst>
            <pc:docMk/>
            <pc:sldMk cId="2158255261" sldId="294"/>
            <ac:spMk id="2" creationId="{66E75A35-BD71-4AC7-8AC8-F67F03A531D0}"/>
          </ac:spMkLst>
        </pc:spChg>
        <pc:spChg chg="del">
          <ac:chgData name="Will Tomlinson" userId="34a43363-af63-47ea-8e23-9d8beb2e34c2" providerId="ADAL" clId="{9F27ECA6-9EB4-4884-B7DB-EBE6EE22CAD0}" dt="2019-11-24T22:58:18.016" v="13807"/>
          <ac:spMkLst>
            <pc:docMk/>
            <pc:sldMk cId="2158255261" sldId="294"/>
            <ac:spMk id="3" creationId="{21AF3C28-60C3-44E1-9C94-ACD1C6A00F87}"/>
          </ac:spMkLst>
        </pc:spChg>
        <pc:spChg chg="add mod">
          <ac:chgData name="Will Tomlinson" userId="34a43363-af63-47ea-8e23-9d8beb2e34c2" providerId="ADAL" clId="{9F27ECA6-9EB4-4884-B7DB-EBE6EE22CAD0}" dt="2019-11-24T22:58:33.768" v="13856" actId="20577"/>
          <ac:spMkLst>
            <pc:docMk/>
            <pc:sldMk cId="2158255261" sldId="294"/>
            <ac:spMk id="4" creationId="{91602FAB-BCB4-415F-883F-F73B823DFC3C}"/>
          </ac:spMkLst>
        </pc:spChg>
        <pc:spChg chg="add mod">
          <ac:chgData name="Will Tomlinson" userId="34a43363-af63-47ea-8e23-9d8beb2e34c2" providerId="ADAL" clId="{9F27ECA6-9EB4-4884-B7DB-EBE6EE22CAD0}" dt="2019-11-24T23:03:01.664" v="14789" actId="20577"/>
          <ac:spMkLst>
            <pc:docMk/>
            <pc:sldMk cId="2158255261" sldId="294"/>
            <ac:spMk id="5" creationId="{70278365-D9EA-41F6-AAE5-35DD0C7D1063}"/>
          </ac:spMkLst>
        </pc:spChg>
      </pc:sldChg>
      <pc:sldChg chg="modSp add">
        <pc:chgData name="Will Tomlinson" userId="34a43363-af63-47ea-8e23-9d8beb2e34c2" providerId="ADAL" clId="{9F27ECA6-9EB4-4884-B7DB-EBE6EE22CAD0}" dt="2019-11-24T23:03:25.763" v="14805" actId="20577"/>
        <pc:sldMkLst>
          <pc:docMk/>
          <pc:sldMk cId="1665641046" sldId="295"/>
        </pc:sldMkLst>
        <pc:spChg chg="mod">
          <ac:chgData name="Will Tomlinson" userId="34a43363-af63-47ea-8e23-9d8beb2e34c2" providerId="ADAL" clId="{9F27ECA6-9EB4-4884-B7DB-EBE6EE22CAD0}" dt="2019-11-24T23:03:25.763" v="14805" actId="20577"/>
          <ac:spMkLst>
            <pc:docMk/>
            <pc:sldMk cId="1665641046" sldId="29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11/27/2019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to talk slowly!</a:t>
            </a:r>
          </a:p>
          <a:p>
            <a:endParaRPr lang="en-GB" dirty="0"/>
          </a:p>
          <a:p>
            <a:r>
              <a:rPr lang="en-GB" dirty="0"/>
              <a:t>Questions are welcome at any time and are to be encouraged, even if they have nothing to do with the talk!</a:t>
            </a:r>
          </a:p>
        </p:txBody>
      </p:sp>
      <p:sp>
        <p:nvSpPr>
          <p:cNvPr id="4" name="Slide Number Placeholder 3"/>
          <p:cNvSpPr>
            <a:spLocks noGrp="1"/>
          </p:cNvSpPr>
          <p:nvPr>
            <p:ph type="sldNum" sz="quarter" idx="5"/>
          </p:nvPr>
        </p:nvSpPr>
        <p:spPr/>
        <p:txBody>
          <a:bodyPr/>
          <a:lstStyle/>
          <a:p>
            <a:fld id="{5EE2CF44-2B13-41B4-A334-1CDF534EEBBF}" type="slidenum">
              <a:rPr lang="en-GB" smtClean="0"/>
              <a:t>1</a:t>
            </a:fld>
            <a:endParaRPr lang="en-GB"/>
          </a:p>
        </p:txBody>
      </p:sp>
    </p:spTree>
    <p:extLst>
      <p:ext uri="{BB962C8B-B14F-4D97-AF65-F5344CB8AC3E}">
        <p14:creationId xmlns:p14="http://schemas.microsoft.com/office/powerpoint/2010/main" val="1904980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14</a:t>
            </a:fld>
            <a:endParaRPr lang="en-GB"/>
          </a:p>
        </p:txBody>
      </p:sp>
    </p:spTree>
    <p:extLst>
      <p:ext uri="{BB962C8B-B14F-4D97-AF65-F5344CB8AC3E}">
        <p14:creationId xmlns:p14="http://schemas.microsoft.com/office/powerpoint/2010/main" val="237378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Full code in .\code\</a:t>
            </a:r>
            <a:r>
              <a:rPr lang="en-GB" dirty="0" err="1"/>
              <a:t>OWaspTweaks</a:t>
            </a:r>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17</a:t>
            </a:fld>
            <a:endParaRPr lang="en-GB"/>
          </a:p>
        </p:txBody>
      </p:sp>
    </p:spTree>
    <p:extLst>
      <p:ext uri="{BB962C8B-B14F-4D97-AF65-F5344CB8AC3E}">
        <p14:creationId xmlns:p14="http://schemas.microsoft.com/office/powerpoint/2010/main" val="3123244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Full code in .\code\</a:t>
            </a:r>
            <a:r>
              <a:rPr lang="en-GB" dirty="0" err="1"/>
              <a:t>PipelineFixers</a:t>
            </a:r>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20</a:t>
            </a:fld>
            <a:endParaRPr lang="en-GB"/>
          </a:p>
        </p:txBody>
      </p:sp>
    </p:spTree>
    <p:extLst>
      <p:ext uri="{BB962C8B-B14F-4D97-AF65-F5344CB8AC3E}">
        <p14:creationId xmlns:p14="http://schemas.microsoft.com/office/powerpoint/2010/main" val="113193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could probably have combined some of those post-deployment scripts without too much issue after the initial development was completed</a:t>
            </a:r>
          </a:p>
        </p:txBody>
      </p:sp>
      <p:sp>
        <p:nvSpPr>
          <p:cNvPr id="4" name="Slide Number Placeholder 3"/>
          <p:cNvSpPr>
            <a:spLocks noGrp="1"/>
          </p:cNvSpPr>
          <p:nvPr>
            <p:ph type="sldNum" sz="quarter" idx="5"/>
          </p:nvPr>
        </p:nvSpPr>
        <p:spPr/>
        <p:txBody>
          <a:bodyPr/>
          <a:lstStyle/>
          <a:p>
            <a:fld id="{5EE2CF44-2B13-41B4-A334-1CDF534EEBBF}" type="slidenum">
              <a:rPr lang="en-GB" smtClean="0"/>
              <a:t>22</a:t>
            </a:fld>
            <a:endParaRPr lang="en-GB"/>
          </a:p>
        </p:txBody>
      </p:sp>
    </p:spTree>
    <p:extLst>
      <p:ext uri="{BB962C8B-B14F-4D97-AF65-F5344CB8AC3E}">
        <p14:creationId xmlns:p14="http://schemas.microsoft.com/office/powerpoint/2010/main" val="4142157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reasons that I’m yet to fathom there is also no outbound SQL connectivity from the PCs… if you know why blocking outbound traffic by default is a good idea, please let me know!</a:t>
            </a:r>
          </a:p>
        </p:txBody>
      </p:sp>
      <p:sp>
        <p:nvSpPr>
          <p:cNvPr id="4" name="Slide Number Placeholder 3"/>
          <p:cNvSpPr>
            <a:spLocks noGrp="1"/>
          </p:cNvSpPr>
          <p:nvPr>
            <p:ph type="sldNum" sz="quarter" idx="5"/>
          </p:nvPr>
        </p:nvSpPr>
        <p:spPr/>
        <p:txBody>
          <a:bodyPr/>
          <a:lstStyle/>
          <a:p>
            <a:fld id="{5EE2CF44-2B13-41B4-A334-1CDF534EEBBF}" type="slidenum">
              <a:rPr lang="en-GB" smtClean="0"/>
              <a:t>23</a:t>
            </a:fld>
            <a:endParaRPr lang="en-GB"/>
          </a:p>
        </p:txBody>
      </p:sp>
    </p:spTree>
    <p:extLst>
      <p:ext uri="{BB962C8B-B14F-4D97-AF65-F5344CB8AC3E}">
        <p14:creationId xmlns:p14="http://schemas.microsoft.com/office/powerpoint/2010/main" val="2169949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24</a:t>
            </a:fld>
            <a:endParaRPr lang="en-GB"/>
          </a:p>
        </p:txBody>
      </p:sp>
    </p:spTree>
    <p:extLst>
      <p:ext uri="{BB962C8B-B14F-4D97-AF65-F5344CB8AC3E}">
        <p14:creationId xmlns:p14="http://schemas.microsoft.com/office/powerpoint/2010/main" val="2540935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We’re up to 5 stages now for those of you counting at home, with just over 300 tasks.</a:t>
            </a:r>
          </a:p>
          <a:p>
            <a:r>
              <a:rPr lang="en-GB" dirty="0"/>
              <a:t>State file shared between pairs of stages – so not flagged as something that needed updating when we cloned the stage.</a:t>
            </a:r>
          </a:p>
        </p:txBody>
      </p:sp>
      <p:sp>
        <p:nvSpPr>
          <p:cNvPr id="4" name="Slide Number Placeholder 3"/>
          <p:cNvSpPr>
            <a:spLocks noGrp="1"/>
          </p:cNvSpPr>
          <p:nvPr>
            <p:ph type="sldNum" sz="quarter" idx="5"/>
          </p:nvPr>
        </p:nvSpPr>
        <p:spPr/>
        <p:txBody>
          <a:bodyPr/>
          <a:lstStyle/>
          <a:p>
            <a:fld id="{5EE2CF44-2B13-41B4-A334-1CDF534EEBBF}" type="slidenum">
              <a:rPr lang="en-GB" smtClean="0"/>
              <a:t>27</a:t>
            </a:fld>
            <a:endParaRPr lang="en-GB"/>
          </a:p>
        </p:txBody>
      </p:sp>
    </p:spTree>
    <p:extLst>
      <p:ext uri="{BB962C8B-B14F-4D97-AF65-F5344CB8AC3E}">
        <p14:creationId xmlns:p14="http://schemas.microsoft.com/office/powerpoint/2010/main" val="2560660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30</a:t>
            </a:fld>
            <a:endParaRPr lang="en-GB"/>
          </a:p>
        </p:txBody>
      </p:sp>
    </p:spTree>
    <p:extLst>
      <p:ext uri="{BB962C8B-B14F-4D97-AF65-F5344CB8AC3E}">
        <p14:creationId xmlns:p14="http://schemas.microsoft.com/office/powerpoint/2010/main" val="170591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2</a:t>
            </a:fld>
            <a:endParaRPr lang="en-GB"/>
          </a:p>
        </p:txBody>
      </p:sp>
    </p:spTree>
    <p:extLst>
      <p:ext uri="{BB962C8B-B14F-4D97-AF65-F5344CB8AC3E}">
        <p14:creationId xmlns:p14="http://schemas.microsoft.com/office/powerpoint/2010/main" val="354579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Full example in code folder (</a:t>
            </a:r>
            <a:r>
              <a:rPr lang="en-GB" dirty="0" err="1"/>
              <a:t>ComplexExample</a:t>
            </a:r>
            <a:r>
              <a:rPr lang="en-GB" dirty="0"/>
              <a:t>).</a:t>
            </a:r>
          </a:p>
          <a:p>
            <a:r>
              <a:rPr lang="en-GB" dirty="0"/>
              <a:t>Normally in a meet-up, the demo is picked to show a particular feature or idea, in an overly simplified environment.</a:t>
            </a:r>
          </a:p>
          <a:p>
            <a:r>
              <a:rPr lang="en-GB" dirty="0"/>
              <a:t>Very rare to get the context on how/where/when it can/should be used in the real-world</a:t>
            </a:r>
          </a:p>
        </p:txBody>
      </p:sp>
      <p:sp>
        <p:nvSpPr>
          <p:cNvPr id="4" name="Slide Number Placeholder 3"/>
          <p:cNvSpPr>
            <a:spLocks noGrp="1"/>
          </p:cNvSpPr>
          <p:nvPr>
            <p:ph type="sldNum" sz="quarter" idx="5"/>
          </p:nvPr>
        </p:nvSpPr>
        <p:spPr/>
        <p:txBody>
          <a:bodyPr/>
          <a:lstStyle/>
          <a:p>
            <a:fld id="{5EE2CF44-2B13-41B4-A334-1CDF534EEBBF}" type="slidenum">
              <a:rPr lang="en-GB" smtClean="0"/>
              <a:t>4</a:t>
            </a:fld>
            <a:endParaRPr lang="en-GB"/>
          </a:p>
        </p:txBody>
      </p:sp>
    </p:spTree>
    <p:extLst>
      <p:ext uri="{BB962C8B-B14F-4D97-AF65-F5344CB8AC3E}">
        <p14:creationId xmlns:p14="http://schemas.microsoft.com/office/powerpoint/2010/main" val="288743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Taken individually, all these things are good ideas. The only issue with this free-form development approach is that whilst not all of these steps are big in themselves, performing all these changes at once *is*… and that’s something that isn’t always obvious to project sponsors upfront</a:t>
            </a:r>
          </a:p>
        </p:txBody>
      </p:sp>
      <p:sp>
        <p:nvSpPr>
          <p:cNvPr id="4" name="Slide Number Placeholder 3"/>
          <p:cNvSpPr>
            <a:spLocks noGrp="1"/>
          </p:cNvSpPr>
          <p:nvPr>
            <p:ph type="sldNum" sz="quarter" idx="5"/>
          </p:nvPr>
        </p:nvSpPr>
        <p:spPr/>
        <p:txBody>
          <a:bodyPr/>
          <a:lstStyle/>
          <a:p>
            <a:fld id="{5EE2CF44-2B13-41B4-A334-1CDF534EEBBF}" type="slidenum">
              <a:rPr lang="en-GB" smtClean="0"/>
              <a:t>5</a:t>
            </a:fld>
            <a:endParaRPr lang="en-GB"/>
          </a:p>
        </p:txBody>
      </p:sp>
    </p:spTree>
    <p:extLst>
      <p:ext uri="{BB962C8B-B14F-4D97-AF65-F5344CB8AC3E}">
        <p14:creationId xmlns:p14="http://schemas.microsoft.com/office/powerpoint/2010/main" val="140274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Made using draw.io – cheaper than Visio, but just as fiddly!</a:t>
            </a:r>
          </a:p>
        </p:txBody>
      </p:sp>
      <p:sp>
        <p:nvSpPr>
          <p:cNvPr id="4" name="Slide Number Placeholder 3"/>
          <p:cNvSpPr>
            <a:spLocks noGrp="1"/>
          </p:cNvSpPr>
          <p:nvPr>
            <p:ph type="sldNum" sz="quarter" idx="5"/>
          </p:nvPr>
        </p:nvSpPr>
        <p:spPr/>
        <p:txBody>
          <a:bodyPr/>
          <a:lstStyle/>
          <a:p>
            <a:fld id="{5EE2CF44-2B13-41B4-A334-1CDF534EEBBF}" type="slidenum">
              <a:rPr lang="en-GB" smtClean="0"/>
              <a:t>6</a:t>
            </a:fld>
            <a:endParaRPr lang="en-GB"/>
          </a:p>
        </p:txBody>
      </p:sp>
    </p:spTree>
    <p:extLst>
      <p:ext uri="{BB962C8B-B14F-4D97-AF65-F5344CB8AC3E}">
        <p14:creationId xmlns:p14="http://schemas.microsoft.com/office/powerpoint/2010/main" val="73983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7</a:t>
            </a:fld>
            <a:endParaRPr lang="en-GB"/>
          </a:p>
        </p:txBody>
      </p:sp>
    </p:spTree>
    <p:extLst>
      <p:ext uri="{BB962C8B-B14F-4D97-AF65-F5344CB8AC3E}">
        <p14:creationId xmlns:p14="http://schemas.microsoft.com/office/powerpoint/2010/main" val="235324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Full code in .\code\</a:t>
            </a:r>
            <a:r>
              <a:rPr lang="en-GB" dirty="0" err="1"/>
              <a:t>PublicIp</a:t>
            </a:r>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10</a:t>
            </a:fld>
            <a:endParaRPr lang="en-GB"/>
          </a:p>
        </p:txBody>
      </p:sp>
    </p:spTree>
    <p:extLst>
      <p:ext uri="{BB962C8B-B14F-4D97-AF65-F5344CB8AC3E}">
        <p14:creationId xmlns:p14="http://schemas.microsoft.com/office/powerpoint/2010/main" val="984286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lot of the complexity of the second diagram was already in place for the legacy system and got forgotten/ignored when designing the new solution</a:t>
            </a:r>
          </a:p>
        </p:txBody>
      </p:sp>
      <p:sp>
        <p:nvSpPr>
          <p:cNvPr id="4" name="Slide Number Placeholder 3"/>
          <p:cNvSpPr>
            <a:spLocks noGrp="1"/>
          </p:cNvSpPr>
          <p:nvPr>
            <p:ph type="sldNum" sz="quarter" idx="5"/>
          </p:nvPr>
        </p:nvSpPr>
        <p:spPr/>
        <p:txBody>
          <a:bodyPr/>
          <a:lstStyle/>
          <a:p>
            <a:fld id="{5EE2CF44-2B13-41B4-A334-1CDF534EEBBF}" type="slidenum">
              <a:rPr lang="en-GB" smtClean="0"/>
              <a:t>12</a:t>
            </a:fld>
            <a:endParaRPr lang="en-GB"/>
          </a:p>
        </p:txBody>
      </p:sp>
    </p:spTree>
    <p:extLst>
      <p:ext uri="{BB962C8B-B14F-4D97-AF65-F5344CB8AC3E}">
        <p14:creationId xmlns:p14="http://schemas.microsoft.com/office/powerpoint/2010/main" val="7910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.\code\</a:t>
            </a:r>
            <a:r>
              <a:rPr lang="en-GB" dirty="0" err="1"/>
              <a:t>RedirectOverload</a:t>
            </a:r>
            <a:endParaRPr lang="en-GB" dirty="0"/>
          </a:p>
          <a:p>
            <a:endParaRPr lang="en-GB" dirty="0"/>
          </a:p>
          <a:p>
            <a:r>
              <a:rPr lang="en-GB" dirty="0"/>
              <a:t>No awesome </a:t>
            </a:r>
            <a:r>
              <a:rPr lang="en-GB" dirty="0" err="1"/>
              <a:t>for_each</a:t>
            </a:r>
            <a:r>
              <a:rPr lang="en-GB" dirty="0"/>
              <a:t> looping here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5EE2CF44-2B13-41B4-A334-1CDF534EEBBF}" type="slidenum">
              <a:rPr lang="en-GB" smtClean="0"/>
              <a:t>13</a:t>
            </a:fld>
            <a:endParaRPr lang="en-GB"/>
          </a:p>
        </p:txBody>
      </p:sp>
    </p:spTree>
    <p:extLst>
      <p:ext uri="{BB962C8B-B14F-4D97-AF65-F5344CB8AC3E}">
        <p14:creationId xmlns:p14="http://schemas.microsoft.com/office/powerpoint/2010/main" val="3147739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11/27/2019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11/27/2019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11/27/2019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11/27/2019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11/27/2019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11/27/2019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11/27/2019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11/27/2019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11/27/2019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11/27/2019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Real-World Deployment</a:t>
            </a:r>
            <a:endParaRPr dirty="0"/>
          </a:p>
        </p:txBody>
      </p:sp>
      <p:sp>
        <p:nvSpPr>
          <p:cNvPr id="3" name="Subtitle 2"/>
          <p:cNvSpPr>
            <a:spLocks noGrp="1"/>
          </p:cNvSpPr>
          <p:nvPr>
            <p:ph type="subTitle" idx="1"/>
          </p:nvPr>
        </p:nvSpPr>
        <p:spPr/>
        <p:txBody>
          <a:bodyPr/>
          <a:lstStyle/>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39" y="762000"/>
            <a:ext cx="3122613" cy="1828800"/>
          </a:xfrm>
        </p:spPr>
        <p:txBody>
          <a:bodyPr/>
          <a:lstStyle/>
          <a:p>
            <a:r>
              <a:rPr lang="en-US" dirty="0"/>
              <a:t>Example: Resource Dependencies</a:t>
            </a:r>
            <a:endParaRPr dirty="0"/>
          </a:p>
        </p:txBody>
      </p:sp>
      <p:sp>
        <p:nvSpPr>
          <p:cNvPr id="3" name="Content Placeholder 2"/>
          <p:cNvSpPr>
            <a:spLocks noGrp="1"/>
          </p:cNvSpPr>
          <p:nvPr>
            <p:ph idx="1"/>
          </p:nvPr>
        </p:nvSpPr>
        <p:spPr/>
        <p:txBody>
          <a:bodyPr>
            <a:noAutofit/>
          </a:bodyPr>
          <a:lstStyle/>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a:t>
            </a:r>
            <a:r>
              <a:rPr lang="en-GB" sz="500" dirty="0" err="1">
                <a:solidFill>
                  <a:srgbClr val="DCDCAA"/>
                </a:solidFill>
                <a:latin typeface="Fira Code" panose="020B0809050000020004" pitchFamily="49" charset="0"/>
                <a:ea typeface="Fira Code" panose="020B0809050000020004" pitchFamily="49" charset="0"/>
              </a:rPr>
              <a:t>CmdletBinding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C586C0"/>
                </a:solidFill>
                <a:latin typeface="Fira Code" panose="020B0809050000020004" pitchFamily="49" charset="0"/>
                <a:ea typeface="Fira Code" panose="020B0809050000020004" pitchFamily="49" charset="0"/>
              </a:rPr>
              <a:t>param</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Parameter</a:t>
            </a:r>
            <a:r>
              <a:rPr lang="en-GB" sz="500" dirty="0">
                <a:solidFill>
                  <a:srgbClr val="D4D4D4"/>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Mandatory</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string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TenantId</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Parameter</a:t>
            </a:r>
            <a:r>
              <a:rPr lang="en-GB" sz="500" dirty="0">
                <a:solidFill>
                  <a:srgbClr val="D4D4D4"/>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Mandatory</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string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SubscriptionId</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Parameter</a:t>
            </a:r>
            <a:r>
              <a:rPr lang="en-GB" sz="500" dirty="0">
                <a:solidFill>
                  <a:srgbClr val="D4D4D4"/>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Mandatory</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string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ClientId</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Parameter</a:t>
            </a:r>
            <a:r>
              <a:rPr lang="en-GB" sz="500" dirty="0">
                <a:solidFill>
                  <a:srgbClr val="D4D4D4"/>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Mandatory</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string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ClientSecret</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Parameter</a:t>
            </a:r>
            <a:r>
              <a:rPr lang="en-GB" sz="500" dirty="0">
                <a:solidFill>
                  <a:srgbClr val="D4D4D4"/>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Mandatory</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string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PublicIp</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569CD6"/>
                </a:solidFill>
                <a:latin typeface="Fira Code" panose="020B0809050000020004" pitchFamily="49" charset="0"/>
                <a:ea typeface="Fira Code" panose="020B0809050000020004" pitchFamily="49" charset="0"/>
              </a:rPr>
              <a:t>function</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Test-</a:t>
            </a:r>
            <a:r>
              <a:rPr lang="en-GB" sz="500" dirty="0" err="1">
                <a:solidFill>
                  <a:srgbClr val="DCDCAA"/>
                </a:solidFill>
                <a:latin typeface="Fira Code" panose="020B0809050000020004" pitchFamily="49" charset="0"/>
                <a:ea typeface="Fira Code" panose="020B0809050000020004" pitchFamily="49" charset="0"/>
              </a:rPr>
              <a:t>IpAllocation</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err="1">
                <a:solidFill>
                  <a:srgbClr val="DCDCAA"/>
                </a:solidFill>
                <a:latin typeface="Fira Code" panose="020B0809050000020004" pitchFamily="49" charset="0"/>
                <a:ea typeface="Fira Code" panose="020B0809050000020004" pitchFamily="49" charset="0"/>
              </a:rPr>
              <a:t>CmdletBinding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param</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Parameter</a:t>
            </a:r>
            <a:r>
              <a:rPr lang="en-GB" sz="500" dirty="0">
                <a:solidFill>
                  <a:srgbClr val="D4D4D4"/>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Mandatory</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string</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PublicIp</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Parameter</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UInt32</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Timeout</a:t>
            </a: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B5CEA8"/>
                </a:solidFill>
                <a:latin typeface="Fira Code" panose="020B0809050000020004" pitchFamily="49" charset="0"/>
                <a:ea typeface="Fira Code" panose="020B0809050000020004" pitchFamily="49" charset="0"/>
              </a:rPr>
              <a:t>5</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process</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allocated</a:t>
            </a: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569CD6"/>
                </a:solidFill>
                <a:latin typeface="Fira Code" panose="020B0809050000020004" pitchFamily="49" charset="0"/>
                <a:ea typeface="Fira Code" panose="020B0809050000020004" pitchFamily="49" charset="0"/>
              </a:rPr>
              <a:t>$false</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start</a:t>
            </a: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DCDCAA"/>
                </a:solidFill>
                <a:latin typeface="Fira Code" panose="020B0809050000020004" pitchFamily="49" charset="0"/>
                <a:ea typeface="Fira Code" panose="020B0809050000020004" pitchFamily="49" charset="0"/>
              </a:rPr>
              <a:t>Get-Date</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while</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allocated</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ip</a:t>
            </a: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DCDCAA"/>
                </a:solidFill>
                <a:latin typeface="Fira Code" panose="020B0809050000020004" pitchFamily="49" charset="0"/>
                <a:ea typeface="Fira Code" panose="020B0809050000020004" pitchFamily="49" charset="0"/>
              </a:rPr>
              <a:t>Get-</a:t>
            </a:r>
            <a:r>
              <a:rPr lang="en-GB" sz="500" dirty="0" err="1">
                <a:solidFill>
                  <a:srgbClr val="DCDCAA"/>
                </a:solidFill>
                <a:latin typeface="Fira Code" panose="020B0809050000020004" pitchFamily="49" charset="0"/>
                <a:ea typeface="Fira Code" panose="020B0809050000020004" pitchFamily="49" charset="0"/>
              </a:rPr>
              <a:t>AzPublicIpAddress</a:t>
            </a:r>
            <a:r>
              <a:rPr lang="en-GB" sz="500" dirty="0">
                <a:solidFill>
                  <a:srgbClr val="D4D4D4"/>
                </a:solidFill>
                <a:latin typeface="Fira Code" panose="020B0809050000020004" pitchFamily="49" charset="0"/>
                <a:ea typeface="Fira Code" panose="020B0809050000020004" pitchFamily="49" charset="0"/>
              </a:rPr>
              <a:t> -Name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PublicIp</a:t>
            </a:r>
            <a:r>
              <a:rPr lang="en-GB" sz="500" dirty="0">
                <a:solidFill>
                  <a:srgbClr val="D4D4D4"/>
                </a:solidFill>
                <a:latin typeface="Fira Code" panose="020B0809050000020004" pitchFamily="49" charset="0"/>
                <a:ea typeface="Fira Code" panose="020B0809050000020004" pitchFamily="49" charset="0"/>
              </a:rPr>
              <a:t>).</a:t>
            </a:r>
            <a:r>
              <a:rPr lang="en-GB" sz="500" dirty="0" err="1">
                <a:solidFill>
                  <a:srgbClr val="D4D4D4"/>
                </a:solidFill>
                <a:latin typeface="Fira Code" panose="020B0809050000020004" pitchFamily="49" charset="0"/>
                <a:ea typeface="Fira Code" panose="020B0809050000020004" pitchFamily="49" charset="0"/>
              </a:rPr>
              <a:t>IpAddress</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if</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ip</a:t>
            </a:r>
            <a:r>
              <a:rPr lang="en-GB" sz="500" dirty="0">
                <a:solidFill>
                  <a:srgbClr val="D4D4D4"/>
                </a:solidFill>
                <a:latin typeface="Fira Code" panose="020B0809050000020004" pitchFamily="49" charset="0"/>
                <a:ea typeface="Fira Code" panose="020B0809050000020004" pitchFamily="49" charset="0"/>
              </a:rPr>
              <a:t> -ne </a:t>
            </a:r>
            <a:r>
              <a:rPr lang="en-GB" sz="500" dirty="0">
                <a:solidFill>
                  <a:srgbClr val="CE9178"/>
                </a:solidFill>
                <a:latin typeface="Fira Code" panose="020B0809050000020004" pitchFamily="49" charset="0"/>
                <a:ea typeface="Fira Code" panose="020B0809050000020004" pitchFamily="49" charset="0"/>
              </a:rPr>
              <a:t>"Not Assigned"</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allocated</a:t>
            </a: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569CD6"/>
                </a:solidFill>
                <a:latin typeface="Fira Code" panose="020B0809050000020004" pitchFamily="49" charset="0"/>
                <a:ea typeface="Fira Code" panose="020B0809050000020004" pitchFamily="49" charset="0"/>
              </a:rPr>
              <a:t>$true</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C586C0"/>
                </a:solidFill>
                <a:latin typeface="Fira Code" panose="020B0809050000020004" pitchFamily="49" charset="0"/>
                <a:ea typeface="Fira Code" panose="020B0809050000020004" pitchFamily="49" charset="0"/>
              </a:rPr>
              <a:t>elseif</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start</a:t>
            </a:r>
            <a:r>
              <a:rPr lang="en-GB" sz="500" dirty="0" err="1">
                <a:solidFill>
                  <a:srgbClr val="DCDCAA"/>
                </a:solidFill>
                <a:latin typeface="Fira Code" panose="020B0809050000020004" pitchFamily="49" charset="0"/>
                <a:ea typeface="Fira Code" panose="020B0809050000020004" pitchFamily="49" charset="0"/>
              </a:rPr>
              <a:t>.AddMinutes</a:t>
            </a:r>
            <a:r>
              <a:rPr lang="en-GB" sz="500" dirty="0">
                <a:solidFill>
                  <a:srgbClr val="D4D4D4"/>
                </a:solidFill>
                <a:latin typeface="Fira Code" panose="020B0809050000020004" pitchFamily="49" charset="0"/>
                <a:ea typeface="Fira Code" panose="020B0809050000020004" pitchFamily="49" charset="0"/>
              </a:rPr>
              <a:t>(</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Timeout</a:t>
            </a:r>
            <a:r>
              <a:rPr lang="en-GB" sz="500" dirty="0">
                <a:solidFill>
                  <a:srgbClr val="D4D4D4"/>
                </a:solidFill>
                <a:latin typeface="Fira Code" panose="020B0809050000020004" pitchFamily="49" charset="0"/>
                <a:ea typeface="Fira Code" panose="020B0809050000020004" pitchFamily="49" charset="0"/>
              </a:rPr>
              <a:t>) -</a:t>
            </a:r>
            <a:r>
              <a:rPr lang="en-GB" sz="500" dirty="0" err="1">
                <a:solidFill>
                  <a:srgbClr val="D4D4D4"/>
                </a:solidFill>
                <a:latin typeface="Fira Code" panose="020B0809050000020004" pitchFamily="49" charset="0"/>
                <a:ea typeface="Fira Code" panose="020B0809050000020004" pitchFamily="49" charset="0"/>
              </a:rPr>
              <a:t>gt</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Get-Date</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Start-Sleep</a:t>
            </a:r>
            <a:r>
              <a:rPr lang="en-GB" sz="500" dirty="0">
                <a:solidFill>
                  <a:srgbClr val="D4D4D4"/>
                </a:solidFill>
                <a:latin typeface="Fira Code" panose="020B0809050000020004" pitchFamily="49" charset="0"/>
                <a:ea typeface="Fira Code" panose="020B0809050000020004" pitchFamily="49" charset="0"/>
              </a:rPr>
              <a:t> -Seconds </a:t>
            </a:r>
            <a:r>
              <a:rPr lang="en-GB" sz="500" dirty="0">
                <a:solidFill>
                  <a:srgbClr val="B5CEA8"/>
                </a:solidFill>
                <a:latin typeface="Fira Code" panose="020B0809050000020004" pitchFamily="49" charset="0"/>
                <a:ea typeface="Fira Code" panose="020B0809050000020004" pitchFamily="49" charset="0"/>
              </a:rPr>
              <a:t>10</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C586C0"/>
                </a:solidFill>
                <a:latin typeface="Fira Code" panose="020B0809050000020004" pitchFamily="49" charset="0"/>
                <a:ea typeface="Fira Code" panose="020B0809050000020004" pitchFamily="49" charset="0"/>
              </a:rPr>
              <a:t>else</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break</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if</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allocated</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Write-Information</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E9178"/>
                </a:solidFill>
                <a:latin typeface="Fira Code" panose="020B0809050000020004" pitchFamily="49" charset="0"/>
                <a:ea typeface="Fira Code" panose="020B0809050000020004" pitchFamily="49" charset="0"/>
              </a:rPr>
              <a:t>"Function terminated due to timeout"</a:t>
            </a:r>
            <a:r>
              <a:rPr lang="en-GB" sz="500" dirty="0">
                <a:solidFill>
                  <a:srgbClr val="D4D4D4"/>
                </a:solidFill>
                <a:latin typeface="Fira Code" panose="020B0809050000020004" pitchFamily="49" charset="0"/>
                <a:ea typeface="Fira Code" panose="020B0809050000020004" pitchFamily="49" charset="0"/>
              </a:rPr>
              <a:t> -</a:t>
            </a:r>
            <a:r>
              <a:rPr lang="en-GB" sz="500" dirty="0" err="1">
                <a:solidFill>
                  <a:srgbClr val="D4D4D4"/>
                </a:solidFill>
                <a:latin typeface="Fira Code" panose="020B0809050000020004" pitchFamily="49" charset="0"/>
                <a:ea typeface="Fira Code" panose="020B0809050000020004" pitchFamily="49" charset="0"/>
              </a:rPr>
              <a:t>InformationAction</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Continue</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Write-Output</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$false</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C586C0"/>
                </a:solidFill>
                <a:latin typeface="Fira Code" panose="020B0809050000020004" pitchFamily="49" charset="0"/>
                <a:ea typeface="Fira Code" panose="020B0809050000020004" pitchFamily="49" charset="0"/>
              </a:rPr>
              <a:t>else</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Write-Output</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$true</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C586C0"/>
                </a:solidFill>
                <a:latin typeface="Fira Code" panose="020B0809050000020004" pitchFamily="49" charset="0"/>
                <a:ea typeface="Fira Code" panose="020B0809050000020004" pitchFamily="49" charset="0"/>
              </a:rPr>
              <a:t>try</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credentials</a:t>
            </a:r>
            <a:r>
              <a:rPr lang="en-GB" sz="500" dirty="0">
                <a:solidFill>
                  <a:srgbClr val="D4D4D4"/>
                </a:solidFill>
                <a:latin typeface="Fira Code" panose="020B0809050000020004" pitchFamily="49" charset="0"/>
                <a:ea typeface="Fira Code" panose="020B0809050000020004" pitchFamily="49" charset="0"/>
              </a:rPr>
              <a:t> = [</a:t>
            </a:r>
            <a:r>
              <a:rPr lang="en-GB" sz="500" dirty="0" err="1">
                <a:solidFill>
                  <a:srgbClr val="569CD6"/>
                </a:solidFill>
                <a:latin typeface="Fira Code" panose="020B0809050000020004" pitchFamily="49" charset="0"/>
                <a:ea typeface="Fira Code" panose="020B0809050000020004" pitchFamily="49" charset="0"/>
              </a:rPr>
              <a:t>System.Management.Automation.PSCredential</a:t>
            </a:r>
            <a:r>
              <a:rPr lang="en-GB" sz="500" dirty="0">
                <a:solidFill>
                  <a:srgbClr val="D4D4D4"/>
                </a:solidFill>
                <a:latin typeface="Fira Code" panose="020B0809050000020004" pitchFamily="49" charset="0"/>
                <a:ea typeface="Fira Code" panose="020B0809050000020004" pitchFamily="49" charset="0"/>
              </a:rPr>
              <a:t>]::new(</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ClientId</a:t>
            </a:r>
            <a:r>
              <a:rPr lang="en-GB" sz="500" dirty="0">
                <a:solidFill>
                  <a:srgbClr val="D4D4D4"/>
                </a:solidFill>
                <a:latin typeface="Fira Code" panose="020B0809050000020004" pitchFamily="49" charset="0"/>
                <a:ea typeface="Fira Code" panose="020B0809050000020004" pitchFamily="49" charset="0"/>
              </a:rPr>
              <a:t>,(</a:t>
            </a:r>
            <a:r>
              <a:rPr lang="en-GB" sz="500" dirty="0" err="1">
                <a:solidFill>
                  <a:srgbClr val="DCDCAA"/>
                </a:solidFill>
                <a:latin typeface="Fira Code" panose="020B0809050000020004" pitchFamily="49" charset="0"/>
                <a:ea typeface="Fira Code" panose="020B0809050000020004" pitchFamily="49" charset="0"/>
              </a:rPr>
              <a:t>ConvertTo-SecureString</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ClientSecret</a:t>
            </a:r>
            <a:r>
              <a:rPr lang="en-GB" sz="500" dirty="0">
                <a:solidFill>
                  <a:srgbClr val="D4D4D4"/>
                </a:solidFill>
                <a:latin typeface="Fira Code" panose="020B0809050000020004" pitchFamily="49" charset="0"/>
                <a:ea typeface="Fira Code" panose="020B0809050000020004" pitchFamily="49" charset="0"/>
              </a:rPr>
              <a:t> -</a:t>
            </a:r>
            <a:r>
              <a:rPr lang="en-GB" sz="500" dirty="0" err="1">
                <a:solidFill>
                  <a:srgbClr val="D4D4D4"/>
                </a:solidFill>
                <a:latin typeface="Fira Code" panose="020B0809050000020004" pitchFamily="49" charset="0"/>
                <a:ea typeface="Fira Code" panose="020B0809050000020004" pitchFamily="49" charset="0"/>
              </a:rPr>
              <a:t>AsPlainText</a:t>
            </a:r>
            <a:r>
              <a:rPr lang="en-GB" sz="500" dirty="0">
                <a:solidFill>
                  <a:srgbClr val="D4D4D4"/>
                </a:solidFill>
                <a:latin typeface="Fira Code" panose="020B0809050000020004" pitchFamily="49" charset="0"/>
                <a:ea typeface="Fira Code" panose="020B0809050000020004" pitchFamily="49" charset="0"/>
              </a:rPr>
              <a:t> -Force))</a:t>
            </a: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Disable-</a:t>
            </a:r>
            <a:r>
              <a:rPr lang="en-GB" sz="500" dirty="0" err="1">
                <a:solidFill>
                  <a:srgbClr val="DCDCAA"/>
                </a:solidFill>
                <a:latin typeface="Fira Code" panose="020B0809050000020004" pitchFamily="49" charset="0"/>
                <a:ea typeface="Fira Code" panose="020B0809050000020004" pitchFamily="49" charset="0"/>
              </a:rPr>
              <a:t>AzContextAutosave</a:t>
            </a:r>
            <a:r>
              <a:rPr lang="en-GB" sz="500" dirty="0">
                <a:solidFill>
                  <a:srgbClr val="D4D4D4"/>
                </a:solidFill>
                <a:latin typeface="Fira Code" panose="020B0809050000020004" pitchFamily="49" charset="0"/>
                <a:ea typeface="Fira Code" panose="020B0809050000020004" pitchFamily="49" charset="0"/>
              </a:rPr>
              <a:t> -Scope </a:t>
            </a:r>
            <a:r>
              <a:rPr lang="en-GB" sz="500" dirty="0">
                <a:solidFill>
                  <a:srgbClr val="C586C0"/>
                </a:solidFill>
                <a:latin typeface="Fira Code" panose="020B0809050000020004" pitchFamily="49" charset="0"/>
                <a:ea typeface="Fira Code" panose="020B0809050000020004" pitchFamily="49" charset="0"/>
              </a:rPr>
              <a:t>process</a:t>
            </a: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DCDCAA"/>
                </a:solidFill>
                <a:latin typeface="Fira Code" panose="020B0809050000020004" pitchFamily="49" charset="0"/>
                <a:ea typeface="Fira Code" panose="020B0809050000020004" pitchFamily="49" charset="0"/>
              </a:rPr>
              <a:t>Out-Null</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Connect-</a:t>
            </a:r>
            <a:r>
              <a:rPr lang="en-GB" sz="500" dirty="0" err="1">
                <a:solidFill>
                  <a:srgbClr val="DCDCAA"/>
                </a:solidFill>
                <a:latin typeface="Fira Code" panose="020B0809050000020004" pitchFamily="49" charset="0"/>
                <a:ea typeface="Fira Code" panose="020B0809050000020004" pitchFamily="49" charset="0"/>
              </a:rPr>
              <a:t>AzAccount</a:t>
            </a:r>
            <a:r>
              <a:rPr lang="en-GB" sz="500" dirty="0">
                <a:solidFill>
                  <a:srgbClr val="D4D4D4"/>
                </a:solidFill>
                <a:latin typeface="Fira Code" panose="020B0809050000020004" pitchFamily="49" charset="0"/>
                <a:ea typeface="Fira Code" panose="020B0809050000020004" pitchFamily="49" charset="0"/>
              </a:rPr>
              <a:t> -Tenant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TenantId</a:t>
            </a:r>
            <a:r>
              <a:rPr lang="en-GB" sz="500" dirty="0">
                <a:solidFill>
                  <a:srgbClr val="D4D4D4"/>
                </a:solidFill>
                <a:latin typeface="Fira Code" panose="020B0809050000020004" pitchFamily="49" charset="0"/>
                <a:ea typeface="Fira Code" panose="020B0809050000020004" pitchFamily="49" charset="0"/>
              </a:rPr>
              <a:t> -Subscription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SubscriptionId</a:t>
            </a:r>
            <a:r>
              <a:rPr lang="en-GB" sz="500" dirty="0">
                <a:solidFill>
                  <a:srgbClr val="D4D4D4"/>
                </a:solidFill>
                <a:latin typeface="Fira Code" panose="020B0809050000020004" pitchFamily="49" charset="0"/>
                <a:ea typeface="Fira Code" panose="020B0809050000020004" pitchFamily="49" charset="0"/>
              </a:rPr>
              <a:t> -Credential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9CDCFE"/>
                </a:solidFill>
                <a:latin typeface="Fira Code" panose="020B0809050000020004" pitchFamily="49" charset="0"/>
                <a:ea typeface="Fira Code" panose="020B0809050000020004" pitchFamily="49" charset="0"/>
              </a:rPr>
              <a:t>credentials</a:t>
            </a:r>
            <a:r>
              <a:rPr lang="en-GB" sz="500" dirty="0">
                <a:solidFill>
                  <a:srgbClr val="D4D4D4"/>
                </a:solidFill>
                <a:latin typeface="Fira Code" panose="020B0809050000020004" pitchFamily="49" charset="0"/>
                <a:ea typeface="Fira Code" panose="020B0809050000020004" pitchFamily="49" charset="0"/>
              </a:rPr>
              <a:t> -</a:t>
            </a:r>
            <a:r>
              <a:rPr lang="en-GB" sz="500" dirty="0" err="1">
                <a:solidFill>
                  <a:srgbClr val="D4D4D4"/>
                </a:solidFill>
                <a:latin typeface="Fira Code" panose="020B0809050000020004" pitchFamily="49" charset="0"/>
                <a:ea typeface="Fira Code" panose="020B0809050000020004" pitchFamily="49" charset="0"/>
              </a:rPr>
              <a:t>ServicePrincipal</a:t>
            </a:r>
            <a:r>
              <a:rPr lang="en-GB" sz="500" dirty="0">
                <a:solidFill>
                  <a:srgbClr val="D4D4D4"/>
                </a:solidFill>
                <a:latin typeface="Fira Code" panose="020B0809050000020004" pitchFamily="49" charset="0"/>
                <a:ea typeface="Fira Code" panose="020B0809050000020004" pitchFamily="49" charset="0"/>
              </a:rPr>
              <a:t> | </a:t>
            </a:r>
            <a:r>
              <a:rPr lang="en-GB" sz="500" dirty="0">
                <a:solidFill>
                  <a:srgbClr val="DCDCAA"/>
                </a:solidFill>
                <a:latin typeface="Fira Code" panose="020B0809050000020004" pitchFamily="49" charset="0"/>
                <a:ea typeface="Fira Code" panose="020B0809050000020004" pitchFamily="49" charset="0"/>
              </a:rPr>
              <a:t>Out-Null</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br>
              <a:rPr lang="en-GB" sz="500" dirty="0">
                <a:solidFill>
                  <a:srgbClr val="D4D4D4"/>
                </a:solidFill>
                <a:latin typeface="Fira Code" panose="020B0809050000020004" pitchFamily="49" charset="0"/>
                <a:ea typeface="Fira Code" panose="020B0809050000020004" pitchFamily="49" charset="0"/>
              </a:rPr>
            </a:b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Test-</a:t>
            </a:r>
            <a:r>
              <a:rPr lang="en-GB" sz="500" dirty="0" err="1">
                <a:solidFill>
                  <a:srgbClr val="DCDCAA"/>
                </a:solidFill>
                <a:latin typeface="Fira Code" panose="020B0809050000020004" pitchFamily="49" charset="0"/>
                <a:ea typeface="Fira Code" panose="020B0809050000020004" pitchFamily="49" charset="0"/>
              </a:rPr>
              <a:t>IpAllocation</a:t>
            </a:r>
            <a:r>
              <a:rPr lang="en-GB" sz="500" dirty="0">
                <a:solidFill>
                  <a:srgbClr val="D4D4D4"/>
                </a:solidFill>
                <a:latin typeface="Fira Code" panose="020B0809050000020004" pitchFamily="49" charset="0"/>
                <a:ea typeface="Fira Code" panose="020B0809050000020004" pitchFamily="49" charset="0"/>
              </a:rPr>
              <a:t> -</a:t>
            </a:r>
            <a:r>
              <a:rPr lang="en-GB" sz="500" dirty="0" err="1">
                <a:solidFill>
                  <a:srgbClr val="D4D4D4"/>
                </a:solidFill>
                <a:latin typeface="Fira Code" panose="020B0809050000020004" pitchFamily="49" charset="0"/>
                <a:ea typeface="Fira Code" panose="020B0809050000020004" pitchFamily="49" charset="0"/>
              </a:rPr>
              <a:t>PublicIp</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err="1">
                <a:solidFill>
                  <a:srgbClr val="9CDCFE"/>
                </a:solidFill>
                <a:latin typeface="Fira Code" panose="020B0809050000020004" pitchFamily="49" charset="0"/>
                <a:ea typeface="Fira Code" panose="020B0809050000020004" pitchFamily="49" charset="0"/>
              </a:rPr>
              <a:t>PublicIp</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catch</a:t>
            </a:r>
            <a:r>
              <a:rPr lang="en-GB" sz="5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DCDCAA"/>
                </a:solidFill>
                <a:latin typeface="Fira Code" panose="020B0809050000020004" pitchFamily="49" charset="0"/>
                <a:ea typeface="Fira Code" panose="020B0809050000020004" pitchFamily="49" charset="0"/>
              </a:rPr>
              <a:t>Write-Error</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569CD6"/>
                </a:solidFill>
                <a:latin typeface="Fira Code" panose="020B0809050000020004" pitchFamily="49" charset="0"/>
                <a:ea typeface="Fira Code" panose="020B0809050000020004" pitchFamily="49" charset="0"/>
              </a:rPr>
              <a:t>$</a:t>
            </a:r>
            <a:r>
              <a:rPr lang="en-GB" sz="500" dirty="0">
                <a:solidFill>
                  <a:srgbClr val="D4D4D4"/>
                </a:solidFill>
                <a:latin typeface="Fira Code" panose="020B0809050000020004" pitchFamily="49" charset="0"/>
                <a:ea typeface="Fira Code" panose="020B0809050000020004" pitchFamily="49" charset="0"/>
              </a:rPr>
              <a:t>error[</a:t>
            </a:r>
            <a:r>
              <a:rPr lang="en-GB" sz="500" dirty="0">
                <a:solidFill>
                  <a:srgbClr val="B5CEA8"/>
                </a:solidFill>
                <a:latin typeface="Fira Code" panose="020B0809050000020004" pitchFamily="49" charset="0"/>
                <a:ea typeface="Fira Code" panose="020B0809050000020004" pitchFamily="49" charset="0"/>
              </a:rPr>
              <a:t>0</a:t>
            </a:r>
            <a:r>
              <a:rPr lang="en-GB" sz="5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C586C0"/>
                </a:solidFill>
                <a:latin typeface="Fira Code" panose="020B0809050000020004" pitchFamily="49" charset="0"/>
                <a:ea typeface="Fira Code" panose="020B0809050000020004" pitchFamily="49" charset="0"/>
              </a:rPr>
              <a:t>exit</a:t>
            </a:r>
            <a:r>
              <a:rPr lang="en-GB" sz="500" dirty="0">
                <a:solidFill>
                  <a:srgbClr val="D4D4D4"/>
                </a:solidFill>
                <a:latin typeface="Fira Code" panose="020B0809050000020004" pitchFamily="49" charset="0"/>
                <a:ea typeface="Fira Code" panose="020B0809050000020004" pitchFamily="49" charset="0"/>
              </a:rPr>
              <a:t> </a:t>
            </a:r>
            <a:r>
              <a:rPr lang="en-GB" sz="500" dirty="0">
                <a:solidFill>
                  <a:srgbClr val="B5CEA8"/>
                </a:solidFill>
                <a:latin typeface="Fira Code" panose="020B0809050000020004" pitchFamily="49" charset="0"/>
                <a:ea typeface="Fira Code" panose="020B0809050000020004" pitchFamily="49" charset="0"/>
              </a:rPr>
              <a:t>1</a:t>
            </a:r>
            <a:endParaRPr lang="en-GB" sz="5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500" dirty="0">
                <a:solidFill>
                  <a:srgbClr val="D4D4D4"/>
                </a:solidFill>
                <a:latin typeface="Fira Code" panose="020B0809050000020004" pitchFamily="49" charset="0"/>
                <a:ea typeface="Fira Code" panose="020B0809050000020004" pitchFamily="49" charset="0"/>
              </a:rPr>
              <a:t>}</a:t>
            </a:r>
          </a:p>
        </p:txBody>
      </p:sp>
      <p:sp>
        <p:nvSpPr>
          <p:cNvPr id="4" name="Text Placeholder 3"/>
          <p:cNvSpPr>
            <a:spLocks noGrp="1"/>
          </p:cNvSpPr>
          <p:nvPr>
            <p:ph type="body" sz="half" idx="2"/>
          </p:nvPr>
        </p:nvSpPr>
        <p:spPr>
          <a:xfrm>
            <a:off x="8001039" y="2590800"/>
            <a:ext cx="3124161" cy="3505200"/>
          </a:xfrm>
        </p:spPr>
        <p:txBody>
          <a:bodyPr>
            <a:normAutofit/>
          </a:bodyPr>
          <a:lstStyle/>
          <a:p>
            <a:r>
              <a:rPr lang="en-GB" dirty="0"/>
              <a:t>This is the script we came up with to check for the allocated IP in the end. </a:t>
            </a:r>
          </a:p>
          <a:p>
            <a:r>
              <a:rPr lang="en-GB" dirty="0"/>
              <a:t>There are a few features worth noticing:</a:t>
            </a:r>
          </a:p>
          <a:p>
            <a:endParaRPr lang="en-GB" dirty="0"/>
          </a:p>
          <a:p>
            <a:pPr marL="342900" indent="-342900">
              <a:buAutoNum type="arabicPeriod"/>
            </a:pPr>
            <a:r>
              <a:rPr lang="en-GB" dirty="0"/>
              <a:t>It needs to authenticate with Azure using the same Service Principal that Terraform uses</a:t>
            </a:r>
          </a:p>
          <a:p>
            <a:pPr marL="342900" indent="-342900">
              <a:buAutoNum type="arabicPeriod"/>
            </a:pPr>
            <a:r>
              <a:rPr lang="en-GB" dirty="0"/>
              <a:t>We need to wrap the body in a try…catch block that sends exit code 1 if there is an error – Terraform doesn’t read stderr (on Windows)</a:t>
            </a:r>
            <a:endParaRPr dirty="0"/>
          </a:p>
        </p:txBody>
      </p:sp>
    </p:spTree>
    <p:extLst>
      <p:ext uri="{BB962C8B-B14F-4D97-AF65-F5344CB8AC3E}">
        <p14:creationId xmlns:p14="http://schemas.microsoft.com/office/powerpoint/2010/main" val="323256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Effect transition="in" filter="fade">
                                      <p:cBhvr>
                                        <p:cTn id="112" dur="1000"/>
                                        <p:tgtEl>
                                          <p:spTgt spid="3">
                                            <p:txEl>
                                              <p:pRg st="21" end="21"/>
                                            </p:txEl>
                                          </p:spTgt>
                                        </p:tgtEl>
                                      </p:cBhvr>
                                    </p:animEffect>
                                    <p:anim calcmode="lin" valueType="num">
                                      <p:cBhvr>
                                        <p:cTn id="113"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Effect transition="in" filter="fade">
                                      <p:cBhvr>
                                        <p:cTn id="117" dur="1000"/>
                                        <p:tgtEl>
                                          <p:spTgt spid="3">
                                            <p:txEl>
                                              <p:pRg st="22" end="22"/>
                                            </p:txEl>
                                          </p:spTgt>
                                        </p:tgtEl>
                                      </p:cBhvr>
                                    </p:animEffect>
                                    <p:anim calcmode="lin" valueType="num">
                                      <p:cBhvr>
                                        <p:cTn id="118"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9"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
                                            <p:txEl>
                                              <p:pRg st="23" end="23"/>
                                            </p:txEl>
                                          </p:spTgt>
                                        </p:tgtEl>
                                        <p:attrNameLst>
                                          <p:attrName>style.visibility</p:attrName>
                                        </p:attrNameLst>
                                      </p:cBhvr>
                                      <p:to>
                                        <p:strVal val="visible"/>
                                      </p:to>
                                    </p:set>
                                    <p:animEffect transition="in" filter="fade">
                                      <p:cBhvr>
                                        <p:cTn id="122" dur="1000"/>
                                        <p:tgtEl>
                                          <p:spTgt spid="3">
                                            <p:txEl>
                                              <p:pRg st="23" end="23"/>
                                            </p:txEl>
                                          </p:spTgt>
                                        </p:tgtEl>
                                      </p:cBhvr>
                                    </p:animEffect>
                                    <p:anim calcmode="lin" valueType="num">
                                      <p:cBhvr>
                                        <p:cTn id="123"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24" dur="1000" fill="hold"/>
                                        <p:tgtEl>
                                          <p:spTgt spid="3">
                                            <p:txEl>
                                              <p:pRg st="23" end="23"/>
                                            </p:txEl>
                                          </p:spTgt>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
                                            <p:txEl>
                                              <p:pRg st="24" end="24"/>
                                            </p:txEl>
                                          </p:spTgt>
                                        </p:tgtEl>
                                        <p:attrNameLst>
                                          <p:attrName>style.visibility</p:attrName>
                                        </p:attrNameLst>
                                      </p:cBhvr>
                                      <p:to>
                                        <p:strVal val="visible"/>
                                      </p:to>
                                    </p:set>
                                    <p:animEffect transition="in" filter="fade">
                                      <p:cBhvr>
                                        <p:cTn id="127" dur="1000"/>
                                        <p:tgtEl>
                                          <p:spTgt spid="3">
                                            <p:txEl>
                                              <p:pRg st="24" end="24"/>
                                            </p:txEl>
                                          </p:spTgt>
                                        </p:tgtEl>
                                      </p:cBhvr>
                                    </p:animEffect>
                                    <p:anim calcmode="lin" valueType="num">
                                      <p:cBhvr>
                                        <p:cTn id="128"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129" dur="1000" fill="hold"/>
                                        <p:tgtEl>
                                          <p:spTgt spid="3">
                                            <p:txEl>
                                              <p:pRg st="24" end="24"/>
                                            </p:txEl>
                                          </p:spTgt>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
                                            <p:txEl>
                                              <p:pRg st="25" end="25"/>
                                            </p:txEl>
                                          </p:spTgt>
                                        </p:tgtEl>
                                        <p:attrNameLst>
                                          <p:attrName>style.visibility</p:attrName>
                                        </p:attrNameLst>
                                      </p:cBhvr>
                                      <p:to>
                                        <p:strVal val="visible"/>
                                      </p:to>
                                    </p:set>
                                    <p:animEffect transition="in" filter="fade">
                                      <p:cBhvr>
                                        <p:cTn id="132" dur="1000"/>
                                        <p:tgtEl>
                                          <p:spTgt spid="3">
                                            <p:txEl>
                                              <p:pRg st="25" end="25"/>
                                            </p:txEl>
                                          </p:spTgt>
                                        </p:tgtEl>
                                      </p:cBhvr>
                                    </p:animEffect>
                                    <p:anim calcmode="lin" valueType="num">
                                      <p:cBhvr>
                                        <p:cTn id="133"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134" dur="1000" fill="hold"/>
                                        <p:tgtEl>
                                          <p:spTgt spid="3">
                                            <p:txEl>
                                              <p:pRg st="25" end="25"/>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
                                            <p:txEl>
                                              <p:pRg st="26" end="26"/>
                                            </p:txEl>
                                          </p:spTgt>
                                        </p:tgtEl>
                                        <p:attrNameLst>
                                          <p:attrName>style.visibility</p:attrName>
                                        </p:attrNameLst>
                                      </p:cBhvr>
                                      <p:to>
                                        <p:strVal val="visible"/>
                                      </p:to>
                                    </p:set>
                                    <p:animEffect transition="in" filter="fade">
                                      <p:cBhvr>
                                        <p:cTn id="137" dur="1000"/>
                                        <p:tgtEl>
                                          <p:spTgt spid="3">
                                            <p:txEl>
                                              <p:pRg st="26" end="26"/>
                                            </p:txEl>
                                          </p:spTgt>
                                        </p:tgtEl>
                                      </p:cBhvr>
                                    </p:animEffect>
                                    <p:anim calcmode="lin" valueType="num">
                                      <p:cBhvr>
                                        <p:cTn id="138"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39" dur="1000" fill="hold"/>
                                        <p:tgtEl>
                                          <p:spTgt spid="3">
                                            <p:txEl>
                                              <p:pRg st="26" end="26"/>
                                            </p:txEl>
                                          </p:spTgt>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
                                            <p:txEl>
                                              <p:pRg st="27" end="27"/>
                                            </p:txEl>
                                          </p:spTgt>
                                        </p:tgtEl>
                                        <p:attrNameLst>
                                          <p:attrName>style.visibility</p:attrName>
                                        </p:attrNameLst>
                                      </p:cBhvr>
                                      <p:to>
                                        <p:strVal val="visible"/>
                                      </p:to>
                                    </p:set>
                                    <p:animEffect transition="in" filter="fade">
                                      <p:cBhvr>
                                        <p:cTn id="142" dur="1000"/>
                                        <p:tgtEl>
                                          <p:spTgt spid="3">
                                            <p:txEl>
                                              <p:pRg st="27" end="27"/>
                                            </p:txEl>
                                          </p:spTgt>
                                        </p:tgtEl>
                                      </p:cBhvr>
                                    </p:animEffect>
                                    <p:anim calcmode="lin" valueType="num">
                                      <p:cBhvr>
                                        <p:cTn id="143"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4" dur="1000" fill="hold"/>
                                        <p:tgtEl>
                                          <p:spTgt spid="3">
                                            <p:txEl>
                                              <p:pRg st="27" end="27"/>
                                            </p:txEl>
                                          </p:spTgt>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
                                            <p:txEl>
                                              <p:pRg st="28" end="28"/>
                                            </p:txEl>
                                          </p:spTgt>
                                        </p:tgtEl>
                                        <p:attrNameLst>
                                          <p:attrName>style.visibility</p:attrName>
                                        </p:attrNameLst>
                                      </p:cBhvr>
                                      <p:to>
                                        <p:strVal val="visible"/>
                                      </p:to>
                                    </p:set>
                                    <p:animEffect transition="in" filter="fade">
                                      <p:cBhvr>
                                        <p:cTn id="147" dur="1000"/>
                                        <p:tgtEl>
                                          <p:spTgt spid="3">
                                            <p:txEl>
                                              <p:pRg st="28" end="28"/>
                                            </p:txEl>
                                          </p:spTgt>
                                        </p:tgtEl>
                                      </p:cBhvr>
                                    </p:animEffect>
                                    <p:anim calcmode="lin" valueType="num">
                                      <p:cBhvr>
                                        <p:cTn id="148"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149" dur="1000" fill="hold"/>
                                        <p:tgtEl>
                                          <p:spTgt spid="3">
                                            <p:txEl>
                                              <p:pRg st="28" end="28"/>
                                            </p:txEl>
                                          </p:spTgt>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
                                            <p:txEl>
                                              <p:pRg st="29" end="29"/>
                                            </p:txEl>
                                          </p:spTgt>
                                        </p:tgtEl>
                                        <p:attrNameLst>
                                          <p:attrName>style.visibility</p:attrName>
                                        </p:attrNameLst>
                                      </p:cBhvr>
                                      <p:to>
                                        <p:strVal val="visible"/>
                                      </p:to>
                                    </p:set>
                                    <p:animEffect transition="in" filter="fade">
                                      <p:cBhvr>
                                        <p:cTn id="152" dur="1000"/>
                                        <p:tgtEl>
                                          <p:spTgt spid="3">
                                            <p:txEl>
                                              <p:pRg st="29" end="29"/>
                                            </p:txEl>
                                          </p:spTgt>
                                        </p:tgtEl>
                                      </p:cBhvr>
                                    </p:animEffect>
                                    <p:anim calcmode="lin" valueType="num">
                                      <p:cBhvr>
                                        <p:cTn id="153"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154" dur="1000" fill="hold"/>
                                        <p:tgtEl>
                                          <p:spTgt spid="3">
                                            <p:txEl>
                                              <p:pRg st="29" end="29"/>
                                            </p:txEl>
                                          </p:spTgt>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
                                            <p:txEl>
                                              <p:pRg st="30" end="30"/>
                                            </p:txEl>
                                          </p:spTgt>
                                        </p:tgtEl>
                                        <p:attrNameLst>
                                          <p:attrName>style.visibility</p:attrName>
                                        </p:attrNameLst>
                                      </p:cBhvr>
                                      <p:to>
                                        <p:strVal val="visible"/>
                                      </p:to>
                                    </p:set>
                                    <p:animEffect transition="in" filter="fade">
                                      <p:cBhvr>
                                        <p:cTn id="157" dur="1000"/>
                                        <p:tgtEl>
                                          <p:spTgt spid="3">
                                            <p:txEl>
                                              <p:pRg st="30" end="30"/>
                                            </p:txEl>
                                          </p:spTgt>
                                        </p:tgtEl>
                                      </p:cBhvr>
                                    </p:animEffect>
                                    <p:anim calcmode="lin" valueType="num">
                                      <p:cBhvr>
                                        <p:cTn id="158" dur="1000" fill="hold"/>
                                        <p:tgtEl>
                                          <p:spTgt spid="3">
                                            <p:txEl>
                                              <p:pRg st="30" end="30"/>
                                            </p:txEl>
                                          </p:spTgt>
                                        </p:tgtEl>
                                        <p:attrNameLst>
                                          <p:attrName>ppt_x</p:attrName>
                                        </p:attrNameLst>
                                      </p:cBhvr>
                                      <p:tavLst>
                                        <p:tav tm="0">
                                          <p:val>
                                            <p:strVal val="#ppt_x"/>
                                          </p:val>
                                        </p:tav>
                                        <p:tav tm="100000">
                                          <p:val>
                                            <p:strVal val="#ppt_x"/>
                                          </p:val>
                                        </p:tav>
                                      </p:tavLst>
                                    </p:anim>
                                    <p:anim calcmode="lin" valueType="num">
                                      <p:cBhvr>
                                        <p:cTn id="159" dur="1000" fill="hold"/>
                                        <p:tgtEl>
                                          <p:spTgt spid="3">
                                            <p:txEl>
                                              <p:pRg st="30" end="30"/>
                                            </p:tx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
                                            <p:txEl>
                                              <p:pRg st="31" end="31"/>
                                            </p:txEl>
                                          </p:spTgt>
                                        </p:tgtEl>
                                        <p:attrNameLst>
                                          <p:attrName>style.visibility</p:attrName>
                                        </p:attrNameLst>
                                      </p:cBhvr>
                                      <p:to>
                                        <p:strVal val="visible"/>
                                      </p:to>
                                    </p:set>
                                    <p:animEffect transition="in" filter="fade">
                                      <p:cBhvr>
                                        <p:cTn id="162" dur="1000"/>
                                        <p:tgtEl>
                                          <p:spTgt spid="3">
                                            <p:txEl>
                                              <p:pRg st="31" end="31"/>
                                            </p:txEl>
                                          </p:spTgt>
                                        </p:tgtEl>
                                      </p:cBhvr>
                                    </p:animEffect>
                                    <p:anim calcmode="lin" valueType="num">
                                      <p:cBhvr>
                                        <p:cTn id="163" dur="1000" fill="hold"/>
                                        <p:tgtEl>
                                          <p:spTgt spid="3">
                                            <p:txEl>
                                              <p:pRg st="31" end="31"/>
                                            </p:txEl>
                                          </p:spTgt>
                                        </p:tgtEl>
                                        <p:attrNameLst>
                                          <p:attrName>ppt_x</p:attrName>
                                        </p:attrNameLst>
                                      </p:cBhvr>
                                      <p:tavLst>
                                        <p:tav tm="0">
                                          <p:val>
                                            <p:strVal val="#ppt_x"/>
                                          </p:val>
                                        </p:tav>
                                        <p:tav tm="100000">
                                          <p:val>
                                            <p:strVal val="#ppt_x"/>
                                          </p:val>
                                        </p:tav>
                                      </p:tavLst>
                                    </p:anim>
                                    <p:anim calcmode="lin" valueType="num">
                                      <p:cBhvr>
                                        <p:cTn id="164" dur="1000" fill="hold"/>
                                        <p:tgtEl>
                                          <p:spTgt spid="3">
                                            <p:txEl>
                                              <p:pRg st="31" end="31"/>
                                            </p:tx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3">
                                            <p:txEl>
                                              <p:pRg st="32" end="32"/>
                                            </p:txEl>
                                          </p:spTgt>
                                        </p:tgtEl>
                                        <p:attrNameLst>
                                          <p:attrName>style.visibility</p:attrName>
                                        </p:attrNameLst>
                                      </p:cBhvr>
                                      <p:to>
                                        <p:strVal val="visible"/>
                                      </p:to>
                                    </p:set>
                                    <p:animEffect transition="in" filter="fade">
                                      <p:cBhvr>
                                        <p:cTn id="167" dur="1000"/>
                                        <p:tgtEl>
                                          <p:spTgt spid="3">
                                            <p:txEl>
                                              <p:pRg st="32" end="32"/>
                                            </p:txEl>
                                          </p:spTgt>
                                        </p:tgtEl>
                                      </p:cBhvr>
                                    </p:animEffect>
                                    <p:anim calcmode="lin" valueType="num">
                                      <p:cBhvr>
                                        <p:cTn id="168"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169" dur="1000" fill="hold"/>
                                        <p:tgtEl>
                                          <p:spTgt spid="3">
                                            <p:txEl>
                                              <p:pRg st="32" end="32"/>
                                            </p:txEl>
                                          </p:spTgt>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3">
                                            <p:txEl>
                                              <p:pRg st="33" end="33"/>
                                            </p:txEl>
                                          </p:spTgt>
                                        </p:tgtEl>
                                        <p:attrNameLst>
                                          <p:attrName>style.visibility</p:attrName>
                                        </p:attrNameLst>
                                      </p:cBhvr>
                                      <p:to>
                                        <p:strVal val="visible"/>
                                      </p:to>
                                    </p:set>
                                    <p:animEffect transition="in" filter="fade">
                                      <p:cBhvr>
                                        <p:cTn id="172" dur="1000"/>
                                        <p:tgtEl>
                                          <p:spTgt spid="3">
                                            <p:txEl>
                                              <p:pRg st="33" end="33"/>
                                            </p:txEl>
                                          </p:spTgt>
                                        </p:tgtEl>
                                      </p:cBhvr>
                                    </p:animEffect>
                                    <p:anim calcmode="lin" valueType="num">
                                      <p:cBhvr>
                                        <p:cTn id="173"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174" dur="1000" fill="hold"/>
                                        <p:tgtEl>
                                          <p:spTgt spid="3">
                                            <p:txEl>
                                              <p:pRg st="33" end="33"/>
                                            </p:txEl>
                                          </p:spTgt>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3">
                                            <p:txEl>
                                              <p:pRg st="34" end="34"/>
                                            </p:txEl>
                                          </p:spTgt>
                                        </p:tgtEl>
                                        <p:attrNameLst>
                                          <p:attrName>style.visibility</p:attrName>
                                        </p:attrNameLst>
                                      </p:cBhvr>
                                      <p:to>
                                        <p:strVal val="visible"/>
                                      </p:to>
                                    </p:set>
                                    <p:animEffect transition="in" filter="fade">
                                      <p:cBhvr>
                                        <p:cTn id="177" dur="1000"/>
                                        <p:tgtEl>
                                          <p:spTgt spid="3">
                                            <p:txEl>
                                              <p:pRg st="34" end="34"/>
                                            </p:txEl>
                                          </p:spTgt>
                                        </p:tgtEl>
                                      </p:cBhvr>
                                    </p:animEffect>
                                    <p:anim calcmode="lin" valueType="num">
                                      <p:cBhvr>
                                        <p:cTn id="178"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179" dur="1000" fill="hold"/>
                                        <p:tgtEl>
                                          <p:spTgt spid="3">
                                            <p:txEl>
                                              <p:pRg st="34" end="34"/>
                                            </p:txEl>
                                          </p:spTgt>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3">
                                            <p:txEl>
                                              <p:pRg st="35" end="35"/>
                                            </p:txEl>
                                          </p:spTgt>
                                        </p:tgtEl>
                                        <p:attrNameLst>
                                          <p:attrName>style.visibility</p:attrName>
                                        </p:attrNameLst>
                                      </p:cBhvr>
                                      <p:to>
                                        <p:strVal val="visible"/>
                                      </p:to>
                                    </p:set>
                                    <p:animEffect transition="in" filter="fade">
                                      <p:cBhvr>
                                        <p:cTn id="182" dur="1000"/>
                                        <p:tgtEl>
                                          <p:spTgt spid="3">
                                            <p:txEl>
                                              <p:pRg st="35" end="35"/>
                                            </p:txEl>
                                          </p:spTgt>
                                        </p:tgtEl>
                                      </p:cBhvr>
                                    </p:animEffect>
                                    <p:anim calcmode="lin" valueType="num">
                                      <p:cBhvr>
                                        <p:cTn id="183"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84" dur="1000" fill="hold"/>
                                        <p:tgtEl>
                                          <p:spTgt spid="3">
                                            <p:txEl>
                                              <p:pRg st="35" end="35"/>
                                            </p:txEl>
                                          </p:spTgt>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3">
                                            <p:txEl>
                                              <p:pRg st="36" end="36"/>
                                            </p:txEl>
                                          </p:spTgt>
                                        </p:tgtEl>
                                        <p:attrNameLst>
                                          <p:attrName>style.visibility</p:attrName>
                                        </p:attrNameLst>
                                      </p:cBhvr>
                                      <p:to>
                                        <p:strVal val="visible"/>
                                      </p:to>
                                    </p:set>
                                    <p:animEffect transition="in" filter="fade">
                                      <p:cBhvr>
                                        <p:cTn id="187" dur="1000"/>
                                        <p:tgtEl>
                                          <p:spTgt spid="3">
                                            <p:txEl>
                                              <p:pRg st="36" end="36"/>
                                            </p:txEl>
                                          </p:spTgt>
                                        </p:tgtEl>
                                      </p:cBhvr>
                                    </p:animEffect>
                                    <p:anim calcmode="lin" valueType="num">
                                      <p:cBhvr>
                                        <p:cTn id="18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189" dur="1000" fill="hold"/>
                                        <p:tgtEl>
                                          <p:spTgt spid="3">
                                            <p:txEl>
                                              <p:pRg st="36" end="36"/>
                                            </p:txEl>
                                          </p:spTgt>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3">
                                            <p:txEl>
                                              <p:pRg st="37" end="37"/>
                                            </p:txEl>
                                          </p:spTgt>
                                        </p:tgtEl>
                                        <p:attrNameLst>
                                          <p:attrName>style.visibility</p:attrName>
                                        </p:attrNameLst>
                                      </p:cBhvr>
                                      <p:to>
                                        <p:strVal val="visible"/>
                                      </p:to>
                                    </p:set>
                                    <p:animEffect transition="in" filter="fade">
                                      <p:cBhvr>
                                        <p:cTn id="192" dur="1000"/>
                                        <p:tgtEl>
                                          <p:spTgt spid="3">
                                            <p:txEl>
                                              <p:pRg st="37" end="37"/>
                                            </p:txEl>
                                          </p:spTgt>
                                        </p:tgtEl>
                                      </p:cBhvr>
                                    </p:animEffect>
                                    <p:anim calcmode="lin" valueType="num">
                                      <p:cBhvr>
                                        <p:cTn id="193"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194" dur="1000" fill="hold"/>
                                        <p:tgtEl>
                                          <p:spTgt spid="3">
                                            <p:txEl>
                                              <p:pRg st="37" end="37"/>
                                            </p:txEl>
                                          </p:spTgt>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3">
                                            <p:txEl>
                                              <p:pRg st="38" end="38"/>
                                            </p:txEl>
                                          </p:spTgt>
                                        </p:tgtEl>
                                        <p:attrNameLst>
                                          <p:attrName>style.visibility</p:attrName>
                                        </p:attrNameLst>
                                      </p:cBhvr>
                                      <p:to>
                                        <p:strVal val="visible"/>
                                      </p:to>
                                    </p:set>
                                    <p:animEffect transition="in" filter="fade">
                                      <p:cBhvr>
                                        <p:cTn id="197" dur="1000"/>
                                        <p:tgtEl>
                                          <p:spTgt spid="3">
                                            <p:txEl>
                                              <p:pRg st="38" end="38"/>
                                            </p:txEl>
                                          </p:spTgt>
                                        </p:tgtEl>
                                      </p:cBhvr>
                                    </p:animEffect>
                                    <p:anim calcmode="lin" valueType="num">
                                      <p:cBhvr>
                                        <p:cTn id="198"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199" dur="1000" fill="hold"/>
                                        <p:tgtEl>
                                          <p:spTgt spid="3">
                                            <p:txEl>
                                              <p:pRg st="38" end="38"/>
                                            </p:txEl>
                                          </p:spTgt>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3">
                                            <p:txEl>
                                              <p:pRg st="39" end="39"/>
                                            </p:txEl>
                                          </p:spTgt>
                                        </p:tgtEl>
                                        <p:attrNameLst>
                                          <p:attrName>style.visibility</p:attrName>
                                        </p:attrNameLst>
                                      </p:cBhvr>
                                      <p:to>
                                        <p:strVal val="visible"/>
                                      </p:to>
                                    </p:set>
                                    <p:animEffect transition="in" filter="fade">
                                      <p:cBhvr>
                                        <p:cTn id="202" dur="1000"/>
                                        <p:tgtEl>
                                          <p:spTgt spid="3">
                                            <p:txEl>
                                              <p:pRg st="39" end="39"/>
                                            </p:txEl>
                                          </p:spTgt>
                                        </p:tgtEl>
                                      </p:cBhvr>
                                    </p:animEffect>
                                    <p:anim calcmode="lin" valueType="num">
                                      <p:cBhvr>
                                        <p:cTn id="203" dur="1000" fill="hold"/>
                                        <p:tgtEl>
                                          <p:spTgt spid="3">
                                            <p:txEl>
                                              <p:pRg st="39" end="39"/>
                                            </p:txEl>
                                          </p:spTgt>
                                        </p:tgtEl>
                                        <p:attrNameLst>
                                          <p:attrName>ppt_x</p:attrName>
                                        </p:attrNameLst>
                                      </p:cBhvr>
                                      <p:tavLst>
                                        <p:tav tm="0">
                                          <p:val>
                                            <p:strVal val="#ppt_x"/>
                                          </p:val>
                                        </p:tav>
                                        <p:tav tm="100000">
                                          <p:val>
                                            <p:strVal val="#ppt_x"/>
                                          </p:val>
                                        </p:tav>
                                      </p:tavLst>
                                    </p:anim>
                                    <p:anim calcmode="lin" valueType="num">
                                      <p:cBhvr>
                                        <p:cTn id="204" dur="1000" fill="hold"/>
                                        <p:tgtEl>
                                          <p:spTgt spid="3">
                                            <p:txEl>
                                              <p:pRg st="39" end="39"/>
                                            </p:txEl>
                                          </p:spTgt>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3">
                                            <p:txEl>
                                              <p:pRg st="40" end="40"/>
                                            </p:txEl>
                                          </p:spTgt>
                                        </p:tgtEl>
                                        <p:attrNameLst>
                                          <p:attrName>style.visibility</p:attrName>
                                        </p:attrNameLst>
                                      </p:cBhvr>
                                      <p:to>
                                        <p:strVal val="visible"/>
                                      </p:to>
                                    </p:set>
                                    <p:animEffect transition="in" filter="fade">
                                      <p:cBhvr>
                                        <p:cTn id="207" dur="1000"/>
                                        <p:tgtEl>
                                          <p:spTgt spid="3">
                                            <p:txEl>
                                              <p:pRg st="40" end="40"/>
                                            </p:txEl>
                                          </p:spTgt>
                                        </p:tgtEl>
                                      </p:cBhvr>
                                    </p:animEffect>
                                    <p:anim calcmode="lin" valueType="num">
                                      <p:cBhvr>
                                        <p:cTn id="208" dur="1000" fill="hold"/>
                                        <p:tgtEl>
                                          <p:spTgt spid="3">
                                            <p:txEl>
                                              <p:pRg st="40" end="40"/>
                                            </p:txEl>
                                          </p:spTgt>
                                        </p:tgtEl>
                                        <p:attrNameLst>
                                          <p:attrName>ppt_x</p:attrName>
                                        </p:attrNameLst>
                                      </p:cBhvr>
                                      <p:tavLst>
                                        <p:tav tm="0">
                                          <p:val>
                                            <p:strVal val="#ppt_x"/>
                                          </p:val>
                                        </p:tav>
                                        <p:tav tm="100000">
                                          <p:val>
                                            <p:strVal val="#ppt_x"/>
                                          </p:val>
                                        </p:tav>
                                      </p:tavLst>
                                    </p:anim>
                                    <p:anim calcmode="lin" valueType="num">
                                      <p:cBhvr>
                                        <p:cTn id="209" dur="1000" fill="hold"/>
                                        <p:tgtEl>
                                          <p:spTgt spid="3">
                                            <p:txEl>
                                              <p:pRg st="40" end="40"/>
                                            </p:txEl>
                                          </p:spTgt>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3">
                                            <p:txEl>
                                              <p:pRg st="41" end="41"/>
                                            </p:txEl>
                                          </p:spTgt>
                                        </p:tgtEl>
                                        <p:attrNameLst>
                                          <p:attrName>style.visibility</p:attrName>
                                        </p:attrNameLst>
                                      </p:cBhvr>
                                      <p:to>
                                        <p:strVal val="visible"/>
                                      </p:to>
                                    </p:set>
                                    <p:animEffect transition="in" filter="fade">
                                      <p:cBhvr>
                                        <p:cTn id="212" dur="1000"/>
                                        <p:tgtEl>
                                          <p:spTgt spid="3">
                                            <p:txEl>
                                              <p:pRg st="41" end="41"/>
                                            </p:txEl>
                                          </p:spTgt>
                                        </p:tgtEl>
                                      </p:cBhvr>
                                    </p:animEffect>
                                    <p:anim calcmode="lin" valueType="num">
                                      <p:cBhvr>
                                        <p:cTn id="213"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214" dur="1000" fill="hold"/>
                                        <p:tgtEl>
                                          <p:spTgt spid="3">
                                            <p:txEl>
                                              <p:pRg st="41" end="41"/>
                                            </p:txEl>
                                          </p:spTgt>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3">
                                            <p:txEl>
                                              <p:pRg st="42" end="42"/>
                                            </p:txEl>
                                          </p:spTgt>
                                        </p:tgtEl>
                                        <p:attrNameLst>
                                          <p:attrName>style.visibility</p:attrName>
                                        </p:attrNameLst>
                                      </p:cBhvr>
                                      <p:to>
                                        <p:strVal val="visible"/>
                                      </p:to>
                                    </p:set>
                                    <p:animEffect transition="in" filter="fade">
                                      <p:cBhvr>
                                        <p:cTn id="217" dur="1000"/>
                                        <p:tgtEl>
                                          <p:spTgt spid="3">
                                            <p:txEl>
                                              <p:pRg st="42" end="42"/>
                                            </p:txEl>
                                          </p:spTgt>
                                        </p:tgtEl>
                                      </p:cBhvr>
                                    </p:animEffect>
                                    <p:anim calcmode="lin" valueType="num">
                                      <p:cBhvr>
                                        <p:cTn id="218" dur="1000" fill="hold"/>
                                        <p:tgtEl>
                                          <p:spTgt spid="3">
                                            <p:txEl>
                                              <p:pRg st="42" end="42"/>
                                            </p:txEl>
                                          </p:spTgt>
                                        </p:tgtEl>
                                        <p:attrNameLst>
                                          <p:attrName>ppt_x</p:attrName>
                                        </p:attrNameLst>
                                      </p:cBhvr>
                                      <p:tavLst>
                                        <p:tav tm="0">
                                          <p:val>
                                            <p:strVal val="#ppt_x"/>
                                          </p:val>
                                        </p:tav>
                                        <p:tav tm="100000">
                                          <p:val>
                                            <p:strVal val="#ppt_x"/>
                                          </p:val>
                                        </p:tav>
                                      </p:tavLst>
                                    </p:anim>
                                    <p:anim calcmode="lin" valueType="num">
                                      <p:cBhvr>
                                        <p:cTn id="219" dur="1000" fill="hold"/>
                                        <p:tgtEl>
                                          <p:spTgt spid="3">
                                            <p:txEl>
                                              <p:pRg st="42" end="42"/>
                                            </p:txEl>
                                          </p:spTgt>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3">
                                            <p:txEl>
                                              <p:pRg st="43" end="43"/>
                                            </p:txEl>
                                          </p:spTgt>
                                        </p:tgtEl>
                                        <p:attrNameLst>
                                          <p:attrName>style.visibility</p:attrName>
                                        </p:attrNameLst>
                                      </p:cBhvr>
                                      <p:to>
                                        <p:strVal val="visible"/>
                                      </p:to>
                                    </p:set>
                                    <p:animEffect transition="in" filter="fade">
                                      <p:cBhvr>
                                        <p:cTn id="222" dur="1000"/>
                                        <p:tgtEl>
                                          <p:spTgt spid="3">
                                            <p:txEl>
                                              <p:pRg st="43" end="43"/>
                                            </p:txEl>
                                          </p:spTgt>
                                        </p:tgtEl>
                                      </p:cBhvr>
                                    </p:animEffect>
                                    <p:anim calcmode="lin" valueType="num">
                                      <p:cBhvr>
                                        <p:cTn id="223" dur="1000" fill="hold"/>
                                        <p:tgtEl>
                                          <p:spTgt spid="3">
                                            <p:txEl>
                                              <p:pRg st="43" end="43"/>
                                            </p:txEl>
                                          </p:spTgt>
                                        </p:tgtEl>
                                        <p:attrNameLst>
                                          <p:attrName>ppt_x</p:attrName>
                                        </p:attrNameLst>
                                      </p:cBhvr>
                                      <p:tavLst>
                                        <p:tav tm="0">
                                          <p:val>
                                            <p:strVal val="#ppt_x"/>
                                          </p:val>
                                        </p:tav>
                                        <p:tav tm="100000">
                                          <p:val>
                                            <p:strVal val="#ppt_x"/>
                                          </p:val>
                                        </p:tav>
                                      </p:tavLst>
                                    </p:anim>
                                    <p:anim calcmode="lin" valueType="num">
                                      <p:cBhvr>
                                        <p:cTn id="224" dur="1000" fill="hold"/>
                                        <p:tgtEl>
                                          <p:spTgt spid="3">
                                            <p:txEl>
                                              <p:pRg st="43" end="43"/>
                                            </p:txEl>
                                          </p:spTgt>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3">
                                            <p:txEl>
                                              <p:pRg st="44" end="44"/>
                                            </p:txEl>
                                          </p:spTgt>
                                        </p:tgtEl>
                                        <p:attrNameLst>
                                          <p:attrName>style.visibility</p:attrName>
                                        </p:attrNameLst>
                                      </p:cBhvr>
                                      <p:to>
                                        <p:strVal val="visible"/>
                                      </p:to>
                                    </p:set>
                                    <p:animEffect transition="in" filter="fade">
                                      <p:cBhvr>
                                        <p:cTn id="227" dur="1000"/>
                                        <p:tgtEl>
                                          <p:spTgt spid="3">
                                            <p:txEl>
                                              <p:pRg st="44" end="44"/>
                                            </p:txEl>
                                          </p:spTgt>
                                        </p:tgtEl>
                                      </p:cBhvr>
                                    </p:animEffect>
                                    <p:anim calcmode="lin" valueType="num">
                                      <p:cBhvr>
                                        <p:cTn id="228" dur="1000" fill="hold"/>
                                        <p:tgtEl>
                                          <p:spTgt spid="3">
                                            <p:txEl>
                                              <p:pRg st="44" end="44"/>
                                            </p:txEl>
                                          </p:spTgt>
                                        </p:tgtEl>
                                        <p:attrNameLst>
                                          <p:attrName>ppt_x</p:attrName>
                                        </p:attrNameLst>
                                      </p:cBhvr>
                                      <p:tavLst>
                                        <p:tav tm="0">
                                          <p:val>
                                            <p:strVal val="#ppt_x"/>
                                          </p:val>
                                        </p:tav>
                                        <p:tav tm="100000">
                                          <p:val>
                                            <p:strVal val="#ppt_x"/>
                                          </p:val>
                                        </p:tav>
                                      </p:tavLst>
                                    </p:anim>
                                    <p:anim calcmode="lin" valueType="num">
                                      <p:cBhvr>
                                        <p:cTn id="229" dur="1000" fill="hold"/>
                                        <p:tgtEl>
                                          <p:spTgt spid="3">
                                            <p:txEl>
                                              <p:pRg st="44" end="44"/>
                                            </p:txEl>
                                          </p:spTgt>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3">
                                            <p:txEl>
                                              <p:pRg st="45" end="45"/>
                                            </p:txEl>
                                          </p:spTgt>
                                        </p:tgtEl>
                                        <p:attrNameLst>
                                          <p:attrName>style.visibility</p:attrName>
                                        </p:attrNameLst>
                                      </p:cBhvr>
                                      <p:to>
                                        <p:strVal val="visible"/>
                                      </p:to>
                                    </p:set>
                                    <p:animEffect transition="in" filter="fade">
                                      <p:cBhvr>
                                        <p:cTn id="232" dur="1000"/>
                                        <p:tgtEl>
                                          <p:spTgt spid="3">
                                            <p:txEl>
                                              <p:pRg st="45" end="45"/>
                                            </p:txEl>
                                          </p:spTgt>
                                        </p:tgtEl>
                                      </p:cBhvr>
                                    </p:animEffect>
                                    <p:anim calcmode="lin" valueType="num">
                                      <p:cBhvr>
                                        <p:cTn id="233" dur="1000" fill="hold"/>
                                        <p:tgtEl>
                                          <p:spTgt spid="3">
                                            <p:txEl>
                                              <p:pRg st="45" end="45"/>
                                            </p:txEl>
                                          </p:spTgt>
                                        </p:tgtEl>
                                        <p:attrNameLst>
                                          <p:attrName>ppt_x</p:attrName>
                                        </p:attrNameLst>
                                      </p:cBhvr>
                                      <p:tavLst>
                                        <p:tav tm="0">
                                          <p:val>
                                            <p:strVal val="#ppt_x"/>
                                          </p:val>
                                        </p:tav>
                                        <p:tav tm="100000">
                                          <p:val>
                                            <p:strVal val="#ppt_x"/>
                                          </p:val>
                                        </p:tav>
                                      </p:tavLst>
                                    </p:anim>
                                    <p:anim calcmode="lin" valueType="num">
                                      <p:cBhvr>
                                        <p:cTn id="234" dur="1000" fill="hold"/>
                                        <p:tgtEl>
                                          <p:spTgt spid="3">
                                            <p:txEl>
                                              <p:pRg st="45" end="45"/>
                                            </p:txEl>
                                          </p:spTgt>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3">
                                            <p:txEl>
                                              <p:pRg st="46" end="46"/>
                                            </p:txEl>
                                          </p:spTgt>
                                        </p:tgtEl>
                                        <p:attrNameLst>
                                          <p:attrName>style.visibility</p:attrName>
                                        </p:attrNameLst>
                                      </p:cBhvr>
                                      <p:to>
                                        <p:strVal val="visible"/>
                                      </p:to>
                                    </p:set>
                                    <p:animEffect transition="in" filter="fade">
                                      <p:cBhvr>
                                        <p:cTn id="237" dur="1000"/>
                                        <p:tgtEl>
                                          <p:spTgt spid="3">
                                            <p:txEl>
                                              <p:pRg st="46" end="46"/>
                                            </p:txEl>
                                          </p:spTgt>
                                        </p:tgtEl>
                                      </p:cBhvr>
                                    </p:animEffect>
                                    <p:anim calcmode="lin" valueType="num">
                                      <p:cBhvr>
                                        <p:cTn id="238" dur="1000" fill="hold"/>
                                        <p:tgtEl>
                                          <p:spTgt spid="3">
                                            <p:txEl>
                                              <p:pRg st="46" end="46"/>
                                            </p:txEl>
                                          </p:spTgt>
                                        </p:tgtEl>
                                        <p:attrNameLst>
                                          <p:attrName>ppt_x</p:attrName>
                                        </p:attrNameLst>
                                      </p:cBhvr>
                                      <p:tavLst>
                                        <p:tav tm="0">
                                          <p:val>
                                            <p:strVal val="#ppt_x"/>
                                          </p:val>
                                        </p:tav>
                                        <p:tav tm="100000">
                                          <p:val>
                                            <p:strVal val="#ppt_x"/>
                                          </p:val>
                                        </p:tav>
                                      </p:tavLst>
                                    </p:anim>
                                    <p:anim calcmode="lin" valueType="num">
                                      <p:cBhvr>
                                        <p:cTn id="239" dur="1000" fill="hold"/>
                                        <p:tgtEl>
                                          <p:spTgt spid="3">
                                            <p:txEl>
                                              <p:pRg st="46" end="46"/>
                                            </p:txEl>
                                          </p:spTgt>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3">
                                            <p:txEl>
                                              <p:pRg st="47" end="47"/>
                                            </p:txEl>
                                          </p:spTgt>
                                        </p:tgtEl>
                                        <p:attrNameLst>
                                          <p:attrName>style.visibility</p:attrName>
                                        </p:attrNameLst>
                                      </p:cBhvr>
                                      <p:to>
                                        <p:strVal val="visible"/>
                                      </p:to>
                                    </p:set>
                                    <p:animEffect transition="in" filter="fade">
                                      <p:cBhvr>
                                        <p:cTn id="242" dur="1000"/>
                                        <p:tgtEl>
                                          <p:spTgt spid="3">
                                            <p:txEl>
                                              <p:pRg st="47" end="47"/>
                                            </p:txEl>
                                          </p:spTgt>
                                        </p:tgtEl>
                                      </p:cBhvr>
                                    </p:animEffect>
                                    <p:anim calcmode="lin" valueType="num">
                                      <p:cBhvr>
                                        <p:cTn id="243" dur="1000" fill="hold"/>
                                        <p:tgtEl>
                                          <p:spTgt spid="3">
                                            <p:txEl>
                                              <p:pRg st="47" end="47"/>
                                            </p:txEl>
                                          </p:spTgt>
                                        </p:tgtEl>
                                        <p:attrNameLst>
                                          <p:attrName>ppt_x</p:attrName>
                                        </p:attrNameLst>
                                      </p:cBhvr>
                                      <p:tavLst>
                                        <p:tav tm="0">
                                          <p:val>
                                            <p:strVal val="#ppt_x"/>
                                          </p:val>
                                        </p:tav>
                                        <p:tav tm="100000">
                                          <p:val>
                                            <p:strVal val="#ppt_x"/>
                                          </p:val>
                                        </p:tav>
                                      </p:tavLst>
                                    </p:anim>
                                    <p:anim calcmode="lin" valueType="num">
                                      <p:cBhvr>
                                        <p:cTn id="244" dur="1000" fill="hold"/>
                                        <p:tgtEl>
                                          <p:spTgt spid="3">
                                            <p:txEl>
                                              <p:pRg st="47" end="47"/>
                                            </p:txEl>
                                          </p:spTgt>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3">
                                            <p:txEl>
                                              <p:pRg st="48" end="48"/>
                                            </p:txEl>
                                          </p:spTgt>
                                        </p:tgtEl>
                                        <p:attrNameLst>
                                          <p:attrName>style.visibility</p:attrName>
                                        </p:attrNameLst>
                                      </p:cBhvr>
                                      <p:to>
                                        <p:strVal val="visible"/>
                                      </p:to>
                                    </p:set>
                                    <p:animEffect transition="in" filter="fade">
                                      <p:cBhvr>
                                        <p:cTn id="247" dur="1000"/>
                                        <p:tgtEl>
                                          <p:spTgt spid="3">
                                            <p:txEl>
                                              <p:pRg st="48" end="48"/>
                                            </p:txEl>
                                          </p:spTgt>
                                        </p:tgtEl>
                                      </p:cBhvr>
                                    </p:animEffect>
                                    <p:anim calcmode="lin" valueType="num">
                                      <p:cBhvr>
                                        <p:cTn id="248" dur="1000" fill="hold"/>
                                        <p:tgtEl>
                                          <p:spTgt spid="3">
                                            <p:txEl>
                                              <p:pRg st="48" end="48"/>
                                            </p:txEl>
                                          </p:spTgt>
                                        </p:tgtEl>
                                        <p:attrNameLst>
                                          <p:attrName>ppt_x</p:attrName>
                                        </p:attrNameLst>
                                      </p:cBhvr>
                                      <p:tavLst>
                                        <p:tav tm="0">
                                          <p:val>
                                            <p:strVal val="#ppt_x"/>
                                          </p:val>
                                        </p:tav>
                                        <p:tav tm="100000">
                                          <p:val>
                                            <p:strVal val="#ppt_x"/>
                                          </p:val>
                                        </p:tav>
                                      </p:tavLst>
                                    </p:anim>
                                    <p:anim calcmode="lin" valueType="num">
                                      <p:cBhvr>
                                        <p:cTn id="249" dur="1000" fill="hold"/>
                                        <p:tgtEl>
                                          <p:spTgt spid="3">
                                            <p:txEl>
                                              <p:pRg st="48" end="48"/>
                                            </p:txEl>
                                          </p:spTgt>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3">
                                            <p:txEl>
                                              <p:pRg st="49" end="49"/>
                                            </p:txEl>
                                          </p:spTgt>
                                        </p:tgtEl>
                                        <p:attrNameLst>
                                          <p:attrName>style.visibility</p:attrName>
                                        </p:attrNameLst>
                                      </p:cBhvr>
                                      <p:to>
                                        <p:strVal val="visible"/>
                                      </p:to>
                                    </p:set>
                                    <p:animEffect transition="in" filter="fade">
                                      <p:cBhvr>
                                        <p:cTn id="252" dur="1000"/>
                                        <p:tgtEl>
                                          <p:spTgt spid="3">
                                            <p:txEl>
                                              <p:pRg st="49" end="49"/>
                                            </p:txEl>
                                          </p:spTgt>
                                        </p:tgtEl>
                                      </p:cBhvr>
                                    </p:animEffect>
                                    <p:anim calcmode="lin" valueType="num">
                                      <p:cBhvr>
                                        <p:cTn id="253" dur="1000" fill="hold"/>
                                        <p:tgtEl>
                                          <p:spTgt spid="3">
                                            <p:txEl>
                                              <p:pRg st="49" end="49"/>
                                            </p:txEl>
                                          </p:spTgt>
                                        </p:tgtEl>
                                        <p:attrNameLst>
                                          <p:attrName>ppt_x</p:attrName>
                                        </p:attrNameLst>
                                      </p:cBhvr>
                                      <p:tavLst>
                                        <p:tav tm="0">
                                          <p:val>
                                            <p:strVal val="#ppt_x"/>
                                          </p:val>
                                        </p:tav>
                                        <p:tav tm="100000">
                                          <p:val>
                                            <p:strVal val="#ppt_x"/>
                                          </p:val>
                                        </p:tav>
                                      </p:tavLst>
                                    </p:anim>
                                    <p:anim calcmode="lin" valueType="num">
                                      <p:cBhvr>
                                        <p:cTn id="254" dur="1000" fill="hold"/>
                                        <p:tgtEl>
                                          <p:spTgt spid="3">
                                            <p:txEl>
                                              <p:pRg st="49" end="49"/>
                                            </p:txEl>
                                          </p:spTgt>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3">
                                            <p:txEl>
                                              <p:pRg st="50" end="50"/>
                                            </p:txEl>
                                          </p:spTgt>
                                        </p:tgtEl>
                                        <p:attrNameLst>
                                          <p:attrName>style.visibility</p:attrName>
                                        </p:attrNameLst>
                                      </p:cBhvr>
                                      <p:to>
                                        <p:strVal val="visible"/>
                                      </p:to>
                                    </p:set>
                                    <p:animEffect transition="in" filter="fade">
                                      <p:cBhvr>
                                        <p:cTn id="257" dur="1000"/>
                                        <p:tgtEl>
                                          <p:spTgt spid="3">
                                            <p:txEl>
                                              <p:pRg st="50" end="50"/>
                                            </p:txEl>
                                          </p:spTgt>
                                        </p:tgtEl>
                                      </p:cBhvr>
                                    </p:animEffect>
                                    <p:anim calcmode="lin" valueType="num">
                                      <p:cBhvr>
                                        <p:cTn id="258" dur="1000" fill="hold"/>
                                        <p:tgtEl>
                                          <p:spTgt spid="3">
                                            <p:txEl>
                                              <p:pRg st="50" end="50"/>
                                            </p:txEl>
                                          </p:spTgt>
                                        </p:tgtEl>
                                        <p:attrNameLst>
                                          <p:attrName>ppt_x</p:attrName>
                                        </p:attrNameLst>
                                      </p:cBhvr>
                                      <p:tavLst>
                                        <p:tav tm="0">
                                          <p:val>
                                            <p:strVal val="#ppt_x"/>
                                          </p:val>
                                        </p:tav>
                                        <p:tav tm="100000">
                                          <p:val>
                                            <p:strVal val="#ppt_x"/>
                                          </p:val>
                                        </p:tav>
                                      </p:tavLst>
                                    </p:anim>
                                    <p:anim calcmode="lin" valueType="num">
                                      <p:cBhvr>
                                        <p:cTn id="259" dur="1000" fill="hold"/>
                                        <p:tgtEl>
                                          <p:spTgt spid="3">
                                            <p:txEl>
                                              <p:pRg st="50" end="50"/>
                                            </p:txEl>
                                          </p:spTgt>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3">
                                            <p:txEl>
                                              <p:pRg st="51" end="51"/>
                                            </p:txEl>
                                          </p:spTgt>
                                        </p:tgtEl>
                                        <p:attrNameLst>
                                          <p:attrName>style.visibility</p:attrName>
                                        </p:attrNameLst>
                                      </p:cBhvr>
                                      <p:to>
                                        <p:strVal val="visible"/>
                                      </p:to>
                                    </p:set>
                                    <p:animEffect transition="in" filter="fade">
                                      <p:cBhvr>
                                        <p:cTn id="262" dur="1000"/>
                                        <p:tgtEl>
                                          <p:spTgt spid="3">
                                            <p:txEl>
                                              <p:pRg st="51" end="51"/>
                                            </p:txEl>
                                          </p:spTgt>
                                        </p:tgtEl>
                                      </p:cBhvr>
                                    </p:animEffect>
                                    <p:anim calcmode="lin" valueType="num">
                                      <p:cBhvr>
                                        <p:cTn id="263" dur="1000" fill="hold"/>
                                        <p:tgtEl>
                                          <p:spTgt spid="3">
                                            <p:txEl>
                                              <p:pRg st="51" end="51"/>
                                            </p:txEl>
                                          </p:spTgt>
                                        </p:tgtEl>
                                        <p:attrNameLst>
                                          <p:attrName>ppt_x</p:attrName>
                                        </p:attrNameLst>
                                      </p:cBhvr>
                                      <p:tavLst>
                                        <p:tav tm="0">
                                          <p:val>
                                            <p:strVal val="#ppt_x"/>
                                          </p:val>
                                        </p:tav>
                                        <p:tav tm="100000">
                                          <p:val>
                                            <p:strVal val="#ppt_x"/>
                                          </p:val>
                                        </p:tav>
                                      </p:tavLst>
                                    </p:anim>
                                    <p:anim calcmode="lin" valueType="num">
                                      <p:cBhvr>
                                        <p:cTn id="264" dur="1000" fill="hold"/>
                                        <p:tgtEl>
                                          <p:spTgt spid="3">
                                            <p:txEl>
                                              <p:pRg st="51" end="51"/>
                                            </p:txEl>
                                          </p:spTgt>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3">
                                            <p:txEl>
                                              <p:pRg st="52" end="52"/>
                                            </p:txEl>
                                          </p:spTgt>
                                        </p:tgtEl>
                                        <p:attrNameLst>
                                          <p:attrName>style.visibility</p:attrName>
                                        </p:attrNameLst>
                                      </p:cBhvr>
                                      <p:to>
                                        <p:strVal val="visible"/>
                                      </p:to>
                                    </p:set>
                                    <p:animEffect transition="in" filter="fade">
                                      <p:cBhvr>
                                        <p:cTn id="267" dur="1000"/>
                                        <p:tgtEl>
                                          <p:spTgt spid="3">
                                            <p:txEl>
                                              <p:pRg st="52" end="52"/>
                                            </p:txEl>
                                          </p:spTgt>
                                        </p:tgtEl>
                                      </p:cBhvr>
                                    </p:animEffect>
                                    <p:anim calcmode="lin" valueType="num">
                                      <p:cBhvr>
                                        <p:cTn id="268" dur="1000" fill="hold"/>
                                        <p:tgtEl>
                                          <p:spTgt spid="3">
                                            <p:txEl>
                                              <p:pRg st="52" end="52"/>
                                            </p:txEl>
                                          </p:spTgt>
                                        </p:tgtEl>
                                        <p:attrNameLst>
                                          <p:attrName>ppt_x</p:attrName>
                                        </p:attrNameLst>
                                      </p:cBhvr>
                                      <p:tavLst>
                                        <p:tav tm="0">
                                          <p:val>
                                            <p:strVal val="#ppt_x"/>
                                          </p:val>
                                        </p:tav>
                                        <p:tav tm="100000">
                                          <p:val>
                                            <p:strVal val="#ppt_x"/>
                                          </p:val>
                                        </p:tav>
                                      </p:tavLst>
                                    </p:anim>
                                    <p:anim calcmode="lin" valueType="num">
                                      <p:cBhvr>
                                        <p:cTn id="269" dur="1000" fill="hold"/>
                                        <p:tgtEl>
                                          <p:spTgt spid="3">
                                            <p:txEl>
                                              <p:pRg st="52" end="52"/>
                                            </p:txEl>
                                          </p:spTgt>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3">
                                            <p:txEl>
                                              <p:pRg st="53" end="53"/>
                                            </p:txEl>
                                          </p:spTgt>
                                        </p:tgtEl>
                                        <p:attrNameLst>
                                          <p:attrName>style.visibility</p:attrName>
                                        </p:attrNameLst>
                                      </p:cBhvr>
                                      <p:to>
                                        <p:strVal val="visible"/>
                                      </p:to>
                                    </p:set>
                                    <p:animEffect transition="in" filter="fade">
                                      <p:cBhvr>
                                        <p:cTn id="272" dur="1000"/>
                                        <p:tgtEl>
                                          <p:spTgt spid="3">
                                            <p:txEl>
                                              <p:pRg st="53" end="53"/>
                                            </p:txEl>
                                          </p:spTgt>
                                        </p:tgtEl>
                                      </p:cBhvr>
                                    </p:animEffect>
                                    <p:anim calcmode="lin" valueType="num">
                                      <p:cBhvr>
                                        <p:cTn id="273" dur="1000" fill="hold"/>
                                        <p:tgtEl>
                                          <p:spTgt spid="3">
                                            <p:txEl>
                                              <p:pRg st="53" end="53"/>
                                            </p:txEl>
                                          </p:spTgt>
                                        </p:tgtEl>
                                        <p:attrNameLst>
                                          <p:attrName>ppt_x</p:attrName>
                                        </p:attrNameLst>
                                      </p:cBhvr>
                                      <p:tavLst>
                                        <p:tav tm="0">
                                          <p:val>
                                            <p:strVal val="#ppt_x"/>
                                          </p:val>
                                        </p:tav>
                                        <p:tav tm="100000">
                                          <p:val>
                                            <p:strVal val="#ppt_x"/>
                                          </p:val>
                                        </p:tav>
                                      </p:tavLst>
                                    </p:anim>
                                    <p:anim calcmode="lin" valueType="num">
                                      <p:cBhvr>
                                        <p:cTn id="274" dur="1000" fill="hold"/>
                                        <p:tgtEl>
                                          <p:spTgt spid="3">
                                            <p:txEl>
                                              <p:pRg st="53" end="53"/>
                                            </p:txEl>
                                          </p:spTgt>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3">
                                            <p:txEl>
                                              <p:pRg st="54" end="54"/>
                                            </p:txEl>
                                          </p:spTgt>
                                        </p:tgtEl>
                                        <p:attrNameLst>
                                          <p:attrName>style.visibility</p:attrName>
                                        </p:attrNameLst>
                                      </p:cBhvr>
                                      <p:to>
                                        <p:strVal val="visible"/>
                                      </p:to>
                                    </p:set>
                                    <p:animEffect transition="in" filter="fade">
                                      <p:cBhvr>
                                        <p:cTn id="277" dur="1000"/>
                                        <p:tgtEl>
                                          <p:spTgt spid="3">
                                            <p:txEl>
                                              <p:pRg st="54" end="54"/>
                                            </p:txEl>
                                          </p:spTgt>
                                        </p:tgtEl>
                                      </p:cBhvr>
                                    </p:animEffect>
                                    <p:anim calcmode="lin" valueType="num">
                                      <p:cBhvr>
                                        <p:cTn id="278" dur="1000" fill="hold"/>
                                        <p:tgtEl>
                                          <p:spTgt spid="3">
                                            <p:txEl>
                                              <p:pRg st="54" end="54"/>
                                            </p:txEl>
                                          </p:spTgt>
                                        </p:tgtEl>
                                        <p:attrNameLst>
                                          <p:attrName>ppt_x</p:attrName>
                                        </p:attrNameLst>
                                      </p:cBhvr>
                                      <p:tavLst>
                                        <p:tav tm="0">
                                          <p:val>
                                            <p:strVal val="#ppt_x"/>
                                          </p:val>
                                        </p:tav>
                                        <p:tav tm="100000">
                                          <p:val>
                                            <p:strVal val="#ppt_x"/>
                                          </p:val>
                                        </p:tav>
                                      </p:tavLst>
                                    </p:anim>
                                    <p:anim calcmode="lin" valueType="num">
                                      <p:cBhvr>
                                        <p:cTn id="279" dur="1000" fill="hold"/>
                                        <p:tgtEl>
                                          <p:spTgt spid="3">
                                            <p:txEl>
                                              <p:pRg st="54" end="54"/>
                                            </p:txEl>
                                          </p:spTgt>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3">
                                            <p:txEl>
                                              <p:pRg st="55" end="55"/>
                                            </p:txEl>
                                          </p:spTgt>
                                        </p:tgtEl>
                                        <p:attrNameLst>
                                          <p:attrName>style.visibility</p:attrName>
                                        </p:attrNameLst>
                                      </p:cBhvr>
                                      <p:to>
                                        <p:strVal val="visible"/>
                                      </p:to>
                                    </p:set>
                                    <p:animEffect transition="in" filter="fade">
                                      <p:cBhvr>
                                        <p:cTn id="282" dur="1000"/>
                                        <p:tgtEl>
                                          <p:spTgt spid="3">
                                            <p:txEl>
                                              <p:pRg st="55" end="55"/>
                                            </p:txEl>
                                          </p:spTgt>
                                        </p:tgtEl>
                                      </p:cBhvr>
                                    </p:animEffect>
                                    <p:anim calcmode="lin" valueType="num">
                                      <p:cBhvr>
                                        <p:cTn id="283" dur="1000" fill="hold"/>
                                        <p:tgtEl>
                                          <p:spTgt spid="3">
                                            <p:txEl>
                                              <p:pRg st="55" end="55"/>
                                            </p:txEl>
                                          </p:spTgt>
                                        </p:tgtEl>
                                        <p:attrNameLst>
                                          <p:attrName>ppt_x</p:attrName>
                                        </p:attrNameLst>
                                      </p:cBhvr>
                                      <p:tavLst>
                                        <p:tav tm="0">
                                          <p:val>
                                            <p:strVal val="#ppt_x"/>
                                          </p:val>
                                        </p:tav>
                                        <p:tav tm="100000">
                                          <p:val>
                                            <p:strVal val="#ppt_x"/>
                                          </p:val>
                                        </p:tav>
                                      </p:tavLst>
                                    </p:anim>
                                    <p:anim calcmode="lin" valueType="num">
                                      <p:cBhvr>
                                        <p:cTn id="284" dur="1000" fill="hold"/>
                                        <p:tgtEl>
                                          <p:spTgt spid="3">
                                            <p:txEl>
                                              <p:pRg st="55" end="55"/>
                                            </p:txEl>
                                          </p:spTgt>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3">
                                            <p:txEl>
                                              <p:pRg st="56" end="56"/>
                                            </p:txEl>
                                          </p:spTgt>
                                        </p:tgtEl>
                                        <p:attrNameLst>
                                          <p:attrName>style.visibility</p:attrName>
                                        </p:attrNameLst>
                                      </p:cBhvr>
                                      <p:to>
                                        <p:strVal val="visible"/>
                                      </p:to>
                                    </p:set>
                                    <p:animEffect transition="in" filter="fade">
                                      <p:cBhvr>
                                        <p:cTn id="287" dur="1000"/>
                                        <p:tgtEl>
                                          <p:spTgt spid="3">
                                            <p:txEl>
                                              <p:pRg st="56" end="56"/>
                                            </p:txEl>
                                          </p:spTgt>
                                        </p:tgtEl>
                                      </p:cBhvr>
                                    </p:animEffect>
                                    <p:anim calcmode="lin" valueType="num">
                                      <p:cBhvr>
                                        <p:cTn id="288" dur="1000" fill="hold"/>
                                        <p:tgtEl>
                                          <p:spTgt spid="3">
                                            <p:txEl>
                                              <p:pRg st="56" end="56"/>
                                            </p:txEl>
                                          </p:spTgt>
                                        </p:tgtEl>
                                        <p:attrNameLst>
                                          <p:attrName>ppt_x</p:attrName>
                                        </p:attrNameLst>
                                      </p:cBhvr>
                                      <p:tavLst>
                                        <p:tav tm="0">
                                          <p:val>
                                            <p:strVal val="#ppt_x"/>
                                          </p:val>
                                        </p:tav>
                                        <p:tav tm="100000">
                                          <p:val>
                                            <p:strVal val="#ppt_x"/>
                                          </p:val>
                                        </p:tav>
                                      </p:tavLst>
                                    </p:anim>
                                    <p:anim calcmode="lin" valueType="num">
                                      <p:cBhvr>
                                        <p:cTn id="289" dur="1000" fill="hold"/>
                                        <p:tgtEl>
                                          <p:spTgt spid="3">
                                            <p:txEl>
                                              <p:pRg st="56" end="56"/>
                                            </p:txEl>
                                          </p:spTgt>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3">
                                            <p:txEl>
                                              <p:pRg st="57" end="57"/>
                                            </p:txEl>
                                          </p:spTgt>
                                        </p:tgtEl>
                                        <p:attrNameLst>
                                          <p:attrName>style.visibility</p:attrName>
                                        </p:attrNameLst>
                                      </p:cBhvr>
                                      <p:to>
                                        <p:strVal val="visible"/>
                                      </p:to>
                                    </p:set>
                                    <p:animEffect transition="in" filter="fade">
                                      <p:cBhvr>
                                        <p:cTn id="292" dur="1000"/>
                                        <p:tgtEl>
                                          <p:spTgt spid="3">
                                            <p:txEl>
                                              <p:pRg st="57" end="57"/>
                                            </p:txEl>
                                          </p:spTgt>
                                        </p:tgtEl>
                                      </p:cBhvr>
                                    </p:animEffect>
                                    <p:anim calcmode="lin" valueType="num">
                                      <p:cBhvr>
                                        <p:cTn id="293" dur="1000" fill="hold"/>
                                        <p:tgtEl>
                                          <p:spTgt spid="3">
                                            <p:txEl>
                                              <p:pRg st="57" end="57"/>
                                            </p:txEl>
                                          </p:spTgt>
                                        </p:tgtEl>
                                        <p:attrNameLst>
                                          <p:attrName>ppt_x</p:attrName>
                                        </p:attrNameLst>
                                      </p:cBhvr>
                                      <p:tavLst>
                                        <p:tav tm="0">
                                          <p:val>
                                            <p:strVal val="#ppt_x"/>
                                          </p:val>
                                        </p:tav>
                                        <p:tav tm="100000">
                                          <p:val>
                                            <p:strVal val="#ppt_x"/>
                                          </p:val>
                                        </p:tav>
                                      </p:tavLst>
                                    </p:anim>
                                    <p:anim calcmode="lin" valueType="num">
                                      <p:cBhvr>
                                        <p:cTn id="294" dur="1000" fill="hold"/>
                                        <p:tgtEl>
                                          <p:spTgt spid="3">
                                            <p:txEl>
                                              <p:pRg st="57" end="5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Lesson: Resource Dependencies</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r>
              <a:rPr lang="en-GB" dirty="0"/>
              <a:t>Sometimes you have to do things you don’t like, e.g. Hard-Coding values</a:t>
            </a:r>
          </a:p>
          <a:p>
            <a:r>
              <a:rPr lang="en-GB" dirty="0"/>
              <a:t>Modularisation isn’t always the be-all &amp; end-all it’s made out to be</a:t>
            </a:r>
          </a:p>
          <a:p>
            <a:r>
              <a:rPr lang="en-GB" dirty="0"/>
              <a:t>Some designs are just inherently tightly-coupled</a:t>
            </a:r>
          </a:p>
        </p:txBody>
      </p:sp>
    </p:spTree>
    <p:extLst>
      <p:ext uri="{BB962C8B-B14F-4D97-AF65-F5344CB8AC3E}">
        <p14:creationId xmlns:p14="http://schemas.microsoft.com/office/powerpoint/2010/main" val="289042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Problem: Scope Creep</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pPr marL="0" indent="0">
              <a:buNone/>
            </a:pPr>
            <a:r>
              <a:rPr lang="en-GB" dirty="0"/>
              <a:t>Another problem that I’m sure everyone is familiar with is scope creep. As you may remember from earlier, this project had a load to start with and it only got worse!</a:t>
            </a:r>
          </a:p>
          <a:p>
            <a:r>
              <a:rPr lang="en-GB" dirty="0"/>
              <a:t>The main issue here was the addition of extra resources and services, as they’d been “forgotten” during the initial design. Look at the original diagram and you’ll wonder where the &gt;70 resources we deployed came from!</a:t>
            </a:r>
          </a:p>
          <a:p>
            <a:r>
              <a:rPr lang="en-GB" dirty="0"/>
              <a:t>One of the biggest headaches was the requirement to perform some URL redirections that had been previously handled by a couple of old IIS servers in the legacy environment</a:t>
            </a:r>
          </a:p>
        </p:txBody>
      </p:sp>
    </p:spTree>
    <p:extLst>
      <p:ext uri="{BB962C8B-B14F-4D97-AF65-F5344CB8AC3E}">
        <p14:creationId xmlns:p14="http://schemas.microsoft.com/office/powerpoint/2010/main" val="300557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Solution: Scope Creep</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pPr marL="0" indent="0">
              <a:buNone/>
            </a:pPr>
            <a:r>
              <a:rPr lang="en-GB" dirty="0"/>
              <a:t>Application Gateways are powerful resources in Azure and can be configured to do the redirections we need as part of their backend settings. There were a few challenges with implementing them though…</a:t>
            </a:r>
          </a:p>
          <a:p>
            <a:r>
              <a:rPr lang="en-GB" dirty="0"/>
              <a:t>We were already using old standards by the time we got this far in the project, namely Application Gateway V1 and Terraform 0.11</a:t>
            </a:r>
          </a:p>
          <a:p>
            <a:r>
              <a:rPr lang="en-GB" dirty="0"/>
              <a:t>This meant longer deployments and no fancy syntax to make our code DRY</a:t>
            </a:r>
          </a:p>
          <a:p>
            <a:r>
              <a:rPr lang="en-GB" dirty="0"/>
              <a:t>So we ended up adding all 30 redirects in to the module by hand (with variables), meaning deployments for this one resource type took upwards of half an hour AND the main file in the module was now roughly 1,200 lines of code – hardly the re-usable, maintainable modular dream!</a:t>
            </a:r>
          </a:p>
        </p:txBody>
      </p:sp>
    </p:spTree>
    <p:extLst>
      <p:ext uri="{BB962C8B-B14F-4D97-AF65-F5344CB8AC3E}">
        <p14:creationId xmlns:p14="http://schemas.microsoft.com/office/powerpoint/2010/main" val="252600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25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250"/>
                            </p:stCondLst>
                            <p:childTnLst>
                              <p:par>
                                <p:cTn id="13" presetID="10" presetClass="entr" presetSubtype="0" fill="hold" nodeType="afterEffect">
                                  <p:stCondLst>
                                    <p:cond delay="25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Better Solution: Scope Creep</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pPr marL="0" indent="0">
              <a:buNone/>
            </a:pPr>
            <a:r>
              <a:rPr lang="en-GB" dirty="0"/>
              <a:t>In many, many ways the first solution made everything worse. Sure the redirection worked, but at what cost? We’d increased deployment times massively, made the module tightly-bound to this project and made everything a lot harder to troubleshoot. There had to be another way!</a:t>
            </a:r>
          </a:p>
          <a:p>
            <a:r>
              <a:rPr lang="en-GB" dirty="0"/>
              <a:t>Simple – don’t do it!</a:t>
            </a:r>
          </a:p>
          <a:p>
            <a:r>
              <a:rPr lang="en-GB" dirty="0"/>
              <a:t>We actually realised that the DNS provider could do the forwarding for us, since it was for entire domains. Why not embrace the “offload it to the cloud” idea even more and get someone else to do the work for us?</a:t>
            </a:r>
          </a:p>
          <a:p>
            <a:r>
              <a:rPr lang="en-GB" dirty="0"/>
              <a:t>So we just reverted our module and made the DNS changes. Easy!</a:t>
            </a:r>
          </a:p>
        </p:txBody>
      </p:sp>
    </p:spTree>
    <p:extLst>
      <p:ext uri="{BB962C8B-B14F-4D97-AF65-F5344CB8AC3E}">
        <p14:creationId xmlns:p14="http://schemas.microsoft.com/office/powerpoint/2010/main" val="424624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Lesson: Scope Creep</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r>
              <a:rPr lang="en-GB" dirty="0"/>
              <a:t>Sometimes you have to say “No” when asked to additional work in a project</a:t>
            </a:r>
          </a:p>
          <a:p>
            <a:r>
              <a:rPr lang="en-GB" dirty="0"/>
              <a:t>And sometimes you really need to say “No!”</a:t>
            </a:r>
          </a:p>
          <a:p>
            <a:r>
              <a:rPr lang="en-GB" dirty="0"/>
              <a:t>For the stuff you do need to do, look out for ways to offload it from your system to help keep complexity down</a:t>
            </a:r>
          </a:p>
        </p:txBody>
      </p:sp>
    </p:spTree>
    <p:extLst>
      <p:ext uri="{BB962C8B-B14F-4D97-AF65-F5344CB8AC3E}">
        <p14:creationId xmlns:p14="http://schemas.microsoft.com/office/powerpoint/2010/main" val="249343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Problem: InfoSec</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normAutofit/>
          </a:bodyPr>
          <a:lstStyle/>
          <a:p>
            <a:pPr marL="0" indent="0">
              <a:buNone/>
            </a:pPr>
            <a:r>
              <a:rPr lang="en-GB" dirty="0"/>
              <a:t>Whilst we know DevOps should really be </a:t>
            </a:r>
            <a:r>
              <a:rPr lang="en-GB" dirty="0" err="1"/>
              <a:t>DevSecOps</a:t>
            </a:r>
            <a:r>
              <a:rPr lang="en-GB" dirty="0"/>
              <a:t>, it is very rare for “Sec” to be working at that level. Normally there is just a list of security requirements your project must meet and someone you need to explain it to so they can approve.</a:t>
            </a:r>
          </a:p>
          <a:p>
            <a:r>
              <a:rPr lang="en-GB" dirty="0"/>
              <a:t>The first issue was unfortunate – over the course of 8 months there were 7 different InfoSec representatives assigned to the project. Each time we had to explain</a:t>
            </a:r>
          </a:p>
          <a:p>
            <a:pPr lvl="1"/>
            <a:r>
              <a:rPr lang="en-GB" dirty="0"/>
              <a:t>The project goals and Design</a:t>
            </a:r>
          </a:p>
          <a:p>
            <a:pPr lvl="1"/>
            <a:r>
              <a:rPr lang="en-GB" dirty="0"/>
              <a:t>Terraform / </a:t>
            </a:r>
            <a:r>
              <a:rPr lang="en-GB" dirty="0" err="1"/>
              <a:t>IaC</a:t>
            </a:r>
            <a:endParaRPr lang="en-GB" dirty="0"/>
          </a:p>
          <a:p>
            <a:pPr lvl="1"/>
            <a:r>
              <a:rPr lang="en-GB" dirty="0"/>
              <a:t>Azure</a:t>
            </a:r>
          </a:p>
          <a:p>
            <a:r>
              <a:rPr lang="en-GB" dirty="0"/>
              <a:t>The second issue was due to the list of requirements. We needed to use the latest </a:t>
            </a:r>
            <a:r>
              <a:rPr lang="en-GB" dirty="0" err="1"/>
              <a:t>OWasp</a:t>
            </a:r>
            <a:r>
              <a:rPr lang="en-GB" dirty="0"/>
              <a:t> ruleset in our WAF. Turns out that this wasn’t on the legacy setup, as it killed performance in the CMS backend… in detection-only mode!</a:t>
            </a:r>
          </a:p>
        </p:txBody>
      </p:sp>
    </p:spTree>
    <p:extLst>
      <p:ext uri="{BB962C8B-B14F-4D97-AF65-F5344CB8AC3E}">
        <p14:creationId xmlns:p14="http://schemas.microsoft.com/office/powerpoint/2010/main" val="370983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2" presetClass="entr" presetSubtype="2" fill="hold"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39" y="762000"/>
            <a:ext cx="3122613" cy="1828800"/>
          </a:xfrm>
        </p:spPr>
        <p:txBody>
          <a:bodyPr/>
          <a:lstStyle/>
          <a:p>
            <a:r>
              <a:rPr lang="en-US" dirty="0"/>
              <a:t>Solution: InfoSec</a:t>
            </a:r>
            <a:endParaRPr dirty="0"/>
          </a:p>
        </p:txBody>
      </p:sp>
      <p:sp>
        <p:nvSpPr>
          <p:cNvPr id="3" name="Content Placeholder 2"/>
          <p:cNvSpPr>
            <a:spLocks noGrp="1"/>
          </p:cNvSpPr>
          <p:nvPr>
            <p:ph idx="1"/>
          </p:nvPr>
        </p:nvSpPr>
        <p:spPr/>
        <p:txBody>
          <a:bodyPr>
            <a:noAutofit/>
          </a:bodyPr>
          <a:lstStyle/>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r>
              <a:rPr lang="en-GB" sz="700" dirty="0" err="1">
                <a:solidFill>
                  <a:srgbClr val="DCDCAA"/>
                </a:solidFill>
                <a:latin typeface="Fira Code" panose="020B0809050000020004" pitchFamily="49" charset="0"/>
                <a:ea typeface="Fira Code" panose="020B0809050000020004" pitchFamily="49" charset="0"/>
              </a:rPr>
              <a:t>CmdletBinding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C586C0"/>
                </a:solidFill>
                <a:latin typeface="Fira Code" panose="020B0809050000020004" pitchFamily="49" charset="0"/>
                <a:ea typeface="Fira Code" panose="020B0809050000020004" pitchFamily="49" charset="0"/>
              </a:rPr>
              <a:t>param</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TenantId</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SubscriptionId</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ClientId</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ClientSecret</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ResourceGroup</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569CD6"/>
                </a:solidFill>
                <a:latin typeface="Fira Code" panose="020B0809050000020004" pitchFamily="49" charset="0"/>
                <a:ea typeface="Fira Code" panose="020B0809050000020004" pitchFamily="49" charset="0"/>
              </a:rPr>
              <a:t>InformationPreference</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E9178"/>
                </a:solidFill>
                <a:latin typeface="Fira Code" panose="020B0809050000020004" pitchFamily="49" charset="0"/>
                <a:ea typeface="Fira Code" panose="020B0809050000020004" pitchFamily="49" charset="0"/>
              </a:rPr>
              <a:t>"Continue"</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CDCAA"/>
                </a:solidFill>
                <a:latin typeface="Fira Code" panose="020B0809050000020004" pitchFamily="49" charset="0"/>
                <a:ea typeface="Fira Code" panose="020B0809050000020004" pitchFamily="49" charset="0"/>
              </a:rPr>
              <a:t>Disable-</a:t>
            </a:r>
            <a:r>
              <a:rPr lang="en-GB" sz="700" dirty="0" err="1">
                <a:solidFill>
                  <a:srgbClr val="DCDCAA"/>
                </a:solidFill>
                <a:latin typeface="Fira Code" panose="020B0809050000020004" pitchFamily="49" charset="0"/>
                <a:ea typeface="Fira Code" panose="020B0809050000020004" pitchFamily="49" charset="0"/>
              </a:rPr>
              <a:t>AzContextAutosave</a:t>
            </a:r>
            <a:r>
              <a:rPr lang="en-GB" sz="700" dirty="0">
                <a:solidFill>
                  <a:srgbClr val="D4D4D4"/>
                </a:solidFill>
                <a:latin typeface="Fira Code" panose="020B0809050000020004" pitchFamily="49" charset="0"/>
                <a:ea typeface="Fira Code" panose="020B0809050000020004" pitchFamily="49" charset="0"/>
              </a:rPr>
              <a:t> -Scope </a:t>
            </a:r>
            <a:r>
              <a:rPr lang="en-GB" sz="700" dirty="0">
                <a:solidFill>
                  <a:srgbClr val="C586C0"/>
                </a:solidFill>
                <a:latin typeface="Fira Code" panose="020B0809050000020004" pitchFamily="49" charset="0"/>
                <a:ea typeface="Fira Code" panose="020B0809050000020004" pitchFamily="49" charset="0"/>
              </a:rPr>
              <a:t>Process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DCDCAA"/>
                </a:solidFill>
                <a:latin typeface="Fira Code" panose="020B0809050000020004" pitchFamily="49" charset="0"/>
                <a:ea typeface="Fira Code" panose="020B0809050000020004" pitchFamily="49" charset="0"/>
              </a:rPr>
              <a:t>Out-Null</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CDCAA"/>
                </a:solidFill>
                <a:latin typeface="Fira Code" panose="020B0809050000020004" pitchFamily="49" charset="0"/>
                <a:ea typeface="Fira Code" panose="020B0809050000020004" pitchFamily="49" charset="0"/>
              </a:rPr>
              <a:t>Import-Module</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Az.Accounts</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Az.Resources</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Az.Network</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creds</a:t>
            </a:r>
            <a:r>
              <a:rPr lang="en-GB" sz="700" dirty="0">
                <a:solidFill>
                  <a:srgbClr val="D4D4D4"/>
                </a:solidFill>
                <a:latin typeface="Fira Code" panose="020B0809050000020004" pitchFamily="49" charset="0"/>
                <a:ea typeface="Fira Code" panose="020B0809050000020004" pitchFamily="49" charset="0"/>
              </a:rPr>
              <a:t> = [</a:t>
            </a:r>
            <a:r>
              <a:rPr lang="en-GB" sz="700" dirty="0" err="1">
                <a:solidFill>
                  <a:srgbClr val="569CD6"/>
                </a:solidFill>
                <a:latin typeface="Fira Code" panose="020B0809050000020004" pitchFamily="49" charset="0"/>
                <a:ea typeface="Fira Code" panose="020B0809050000020004" pitchFamily="49" charset="0"/>
              </a:rPr>
              <a:t>System.Management.Automation.PSCredential</a:t>
            </a:r>
            <a:r>
              <a:rPr lang="en-GB" sz="700" dirty="0">
                <a:solidFill>
                  <a:srgbClr val="D4D4D4"/>
                </a:solidFill>
                <a:latin typeface="Fira Code" panose="020B0809050000020004" pitchFamily="49" charset="0"/>
                <a:ea typeface="Fira Code" panose="020B0809050000020004" pitchFamily="49" charset="0"/>
              </a:rPr>
              <a:t>]::new(</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ClientId</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CDCAA"/>
                </a:solidFill>
                <a:latin typeface="Fira Code" panose="020B0809050000020004" pitchFamily="49" charset="0"/>
                <a:ea typeface="Fira Code" panose="020B0809050000020004" pitchFamily="49" charset="0"/>
              </a:rPr>
              <a:t>ConvertTo-SecureString</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ClientSecret</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AsPlainText</a:t>
            </a:r>
            <a:r>
              <a:rPr lang="en-GB" sz="700" dirty="0">
                <a:solidFill>
                  <a:srgbClr val="D4D4D4"/>
                </a:solidFill>
                <a:latin typeface="Fira Code" panose="020B0809050000020004" pitchFamily="49" charset="0"/>
                <a:ea typeface="Fira Code" panose="020B0809050000020004" pitchFamily="49" charset="0"/>
              </a:rPr>
              <a:t> -Force))</a:t>
            </a:r>
          </a:p>
          <a:p>
            <a:pPr marL="0" indent="0">
              <a:spcBef>
                <a:spcPts val="0"/>
              </a:spcBef>
              <a:buNone/>
            </a:pPr>
            <a:r>
              <a:rPr lang="en-GB" sz="700" dirty="0">
                <a:solidFill>
                  <a:srgbClr val="DCDCAA"/>
                </a:solidFill>
                <a:latin typeface="Fira Code" panose="020B0809050000020004" pitchFamily="49" charset="0"/>
                <a:ea typeface="Fira Code" panose="020B0809050000020004" pitchFamily="49" charset="0"/>
              </a:rPr>
              <a:t>Connect-</a:t>
            </a:r>
            <a:r>
              <a:rPr lang="en-GB" sz="700" dirty="0" err="1">
                <a:solidFill>
                  <a:srgbClr val="DCDCAA"/>
                </a:solidFill>
                <a:latin typeface="Fira Code" panose="020B0809050000020004" pitchFamily="49" charset="0"/>
                <a:ea typeface="Fira Code" panose="020B0809050000020004" pitchFamily="49" charset="0"/>
              </a:rPr>
              <a:t>AzAccount</a:t>
            </a:r>
            <a:r>
              <a:rPr lang="en-GB" sz="700" dirty="0">
                <a:solidFill>
                  <a:srgbClr val="D4D4D4"/>
                </a:solidFill>
                <a:latin typeface="Fira Code" panose="020B0809050000020004" pitchFamily="49" charset="0"/>
                <a:ea typeface="Fira Code" panose="020B0809050000020004" pitchFamily="49" charset="0"/>
              </a:rPr>
              <a:t> -Tenant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TenantId</a:t>
            </a:r>
            <a:r>
              <a:rPr lang="en-GB" sz="700" dirty="0">
                <a:solidFill>
                  <a:srgbClr val="D4D4D4"/>
                </a:solidFill>
                <a:latin typeface="Fira Code" panose="020B0809050000020004" pitchFamily="49" charset="0"/>
                <a:ea typeface="Fira Code" panose="020B0809050000020004" pitchFamily="49" charset="0"/>
              </a:rPr>
              <a:t> -Subscription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SubscriptionId</a:t>
            </a:r>
            <a:r>
              <a:rPr lang="en-GB" sz="700" dirty="0">
                <a:solidFill>
                  <a:srgbClr val="D4D4D4"/>
                </a:solidFill>
                <a:latin typeface="Fira Code" panose="020B0809050000020004" pitchFamily="49" charset="0"/>
                <a:ea typeface="Fira Code" panose="020B0809050000020004" pitchFamily="49" charset="0"/>
              </a:rPr>
              <a:t> -Credential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creds</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ServicePrincipal</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DCDCAA"/>
                </a:solidFill>
                <a:latin typeface="Fira Code" panose="020B0809050000020004" pitchFamily="49" charset="0"/>
                <a:ea typeface="Fira Code" panose="020B0809050000020004" pitchFamily="49" charset="0"/>
              </a:rPr>
              <a:t>Out-Null</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rulesToDisables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569CD6"/>
                </a:solidFill>
                <a:latin typeface="Fira Code" panose="020B0809050000020004" pitchFamily="49" charset="0"/>
                <a:ea typeface="Fira Code" panose="020B0809050000020004" pitchFamily="49" charset="0"/>
              </a:rPr>
              <a:t>PSCustomObject</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ruleGroupName</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E9178"/>
                </a:solidFill>
                <a:latin typeface="Fira Code" panose="020B0809050000020004" pitchFamily="49" charset="0"/>
                <a:ea typeface="Fira Code" panose="020B0809050000020004" pitchFamily="49" charset="0"/>
              </a:rPr>
              <a:t>"REQUEST-931-APPLICATION-ATTACK-RFI"</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9CDCFE"/>
                </a:solidFill>
                <a:latin typeface="Fira Code" panose="020B0809050000020004" pitchFamily="49" charset="0"/>
                <a:ea typeface="Fira Code" panose="020B0809050000020004" pitchFamily="49" charset="0"/>
              </a:rPr>
              <a:t>rules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"931130"</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569CD6"/>
                </a:solidFill>
                <a:latin typeface="Fira Code" panose="020B0809050000020004" pitchFamily="49" charset="0"/>
                <a:ea typeface="Fira Code" panose="020B0809050000020004" pitchFamily="49" charset="0"/>
              </a:rPr>
              <a:t>PSCustomObject</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ruleGroupName</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E9178"/>
                </a:solidFill>
                <a:latin typeface="Fira Code" panose="020B0809050000020004" pitchFamily="49" charset="0"/>
                <a:ea typeface="Fira Code" panose="020B0809050000020004" pitchFamily="49" charset="0"/>
              </a:rPr>
              <a:t>"REQUEST-942-APPLICATION-ATTACK-SQLI"</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9CDCFE"/>
                </a:solidFill>
                <a:latin typeface="Fira Code" panose="020B0809050000020004" pitchFamily="49" charset="0"/>
                <a:ea typeface="Fira Code" panose="020B0809050000020004" pitchFamily="49" charset="0"/>
              </a:rPr>
              <a:t>rules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"942260"</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"942330"</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"942340"</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"942370"</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appGateways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DCDCAA"/>
                </a:solidFill>
                <a:latin typeface="Fira Code" panose="020B0809050000020004" pitchFamily="49" charset="0"/>
                <a:ea typeface="Fira Code" panose="020B0809050000020004" pitchFamily="49" charset="0"/>
              </a:rPr>
              <a:t>Get-</a:t>
            </a:r>
            <a:r>
              <a:rPr lang="en-GB" sz="700" dirty="0" err="1">
                <a:solidFill>
                  <a:srgbClr val="DCDCAA"/>
                </a:solidFill>
                <a:latin typeface="Fira Code" panose="020B0809050000020004" pitchFamily="49" charset="0"/>
                <a:ea typeface="Fira Code" panose="020B0809050000020004" pitchFamily="49" charset="0"/>
              </a:rPr>
              <a:t>AzApplicationGateway</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ResourceGroupName</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ResourceGroup</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C586C0"/>
                </a:solidFill>
                <a:latin typeface="Fira Code" panose="020B0809050000020004" pitchFamily="49" charset="0"/>
                <a:ea typeface="Fira Code" panose="020B0809050000020004" pitchFamily="49" charset="0"/>
              </a:rPr>
              <a:t>foreach</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appGw</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586C0"/>
                </a:solidFill>
                <a:latin typeface="Fira Code" panose="020B0809050000020004" pitchFamily="49" charset="0"/>
                <a:ea typeface="Fira Code" panose="020B0809050000020004" pitchFamily="49" charset="0"/>
              </a:rPr>
              <a:t>in</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appGateways</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resource</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DCDCAA"/>
                </a:solidFill>
                <a:latin typeface="Fira Code" panose="020B0809050000020004" pitchFamily="49" charset="0"/>
                <a:ea typeface="Fira Code" panose="020B0809050000020004" pitchFamily="49" charset="0"/>
              </a:rPr>
              <a:t>Get-</a:t>
            </a:r>
            <a:r>
              <a:rPr lang="en-GB" sz="700" dirty="0" err="1">
                <a:solidFill>
                  <a:srgbClr val="DCDCAA"/>
                </a:solidFill>
                <a:latin typeface="Fira Code" panose="020B0809050000020004" pitchFamily="49" charset="0"/>
                <a:ea typeface="Fira Code" panose="020B0809050000020004" pitchFamily="49" charset="0"/>
              </a:rPr>
              <a:t>AzResource</a:t>
            </a:r>
            <a:r>
              <a:rPr lang="en-GB" sz="700" dirty="0">
                <a:solidFill>
                  <a:srgbClr val="D4D4D4"/>
                </a:solidFill>
                <a:latin typeface="Fira Code" panose="020B0809050000020004" pitchFamily="49" charset="0"/>
                <a:ea typeface="Fira Code" panose="020B0809050000020004" pitchFamily="49" charset="0"/>
              </a:rPr>
              <a:t> -Name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appGw</a:t>
            </a:r>
            <a:r>
              <a:rPr lang="en-GB" sz="700" dirty="0" err="1">
                <a:solidFill>
                  <a:srgbClr val="DCDCAA"/>
                </a:solidFill>
                <a:latin typeface="Fira Code" panose="020B0809050000020004" pitchFamily="49" charset="0"/>
                <a:ea typeface="Fira Code" panose="020B0809050000020004" pitchFamily="49" charset="0"/>
              </a:rPr>
              <a:t>.Name</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ResourceType</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E9178"/>
                </a:solidFill>
                <a:latin typeface="Fira Code" panose="020B0809050000020004" pitchFamily="49" charset="0"/>
                <a:ea typeface="Fira Code" panose="020B0809050000020004" pitchFamily="49" charset="0"/>
              </a:rPr>
              <a:t>"</a:t>
            </a:r>
            <a:r>
              <a:rPr lang="en-GB" sz="700" dirty="0" err="1">
                <a:solidFill>
                  <a:srgbClr val="CE9178"/>
                </a:solidFill>
                <a:latin typeface="Fira Code" panose="020B0809050000020004" pitchFamily="49" charset="0"/>
                <a:ea typeface="Fira Code" panose="020B0809050000020004" pitchFamily="49" charset="0"/>
              </a:rPr>
              <a:t>Microsoft.Network</a:t>
            </a:r>
            <a:r>
              <a:rPr lang="en-GB" sz="700" dirty="0">
                <a:solidFill>
                  <a:srgbClr val="CE9178"/>
                </a:solidFill>
                <a:latin typeface="Fira Code" panose="020B0809050000020004" pitchFamily="49" charset="0"/>
                <a:ea typeface="Fira Code" panose="020B0809050000020004" pitchFamily="49" charset="0"/>
              </a:rPr>
              <a:t>/</a:t>
            </a:r>
            <a:r>
              <a:rPr lang="en-GB" sz="700" dirty="0" err="1">
                <a:solidFill>
                  <a:srgbClr val="CE9178"/>
                </a:solidFill>
                <a:latin typeface="Fira Code" panose="020B0809050000020004" pitchFamily="49" charset="0"/>
                <a:ea typeface="Fira Code" panose="020B0809050000020004" pitchFamily="49" charset="0"/>
              </a:rPr>
              <a:t>applicationGateways</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ResourceGroupName</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ResourceGroup</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ApiVersion</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E9178"/>
                </a:solidFill>
                <a:latin typeface="Fira Code" panose="020B0809050000020004" pitchFamily="49" charset="0"/>
                <a:ea typeface="Fira Code" panose="020B0809050000020004" pitchFamily="49" charset="0"/>
              </a:rPr>
              <a:t>"2018-07-01"</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resource</a:t>
            </a:r>
            <a:r>
              <a:rPr lang="en-GB" sz="700" dirty="0">
                <a:solidFill>
                  <a:srgbClr val="DCDCAA"/>
                </a:solidFill>
                <a:latin typeface="Fira Code" panose="020B0809050000020004" pitchFamily="49" charset="0"/>
                <a:ea typeface="Fira Code" panose="020B0809050000020004" pitchFamily="49" charset="0"/>
              </a:rPr>
              <a:t>.Properties.webApplicationFirewallConfiguration.disabledRuleGroups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rulesToDisables</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resource</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DCDCAA"/>
                </a:solidFill>
                <a:latin typeface="Fira Code" panose="020B0809050000020004" pitchFamily="49" charset="0"/>
                <a:ea typeface="Fira Code" panose="020B0809050000020004" pitchFamily="49" charset="0"/>
              </a:rPr>
              <a:t>Set-</a:t>
            </a:r>
            <a:r>
              <a:rPr lang="en-GB" sz="700" dirty="0" err="1">
                <a:solidFill>
                  <a:srgbClr val="DCDCAA"/>
                </a:solidFill>
                <a:latin typeface="Fira Code" panose="020B0809050000020004" pitchFamily="49" charset="0"/>
                <a:ea typeface="Fira Code" panose="020B0809050000020004" pitchFamily="49" charset="0"/>
              </a:rPr>
              <a:t>AzResource</a:t>
            </a:r>
            <a:r>
              <a:rPr lang="en-GB" sz="700" dirty="0">
                <a:solidFill>
                  <a:srgbClr val="D4D4D4"/>
                </a:solidFill>
                <a:latin typeface="Fira Code" panose="020B0809050000020004" pitchFamily="49" charset="0"/>
                <a:ea typeface="Fira Code" panose="020B0809050000020004" pitchFamily="49" charset="0"/>
              </a:rPr>
              <a:t> -Force -</a:t>
            </a:r>
            <a:r>
              <a:rPr lang="en-GB" sz="700" dirty="0" err="1">
                <a:solidFill>
                  <a:srgbClr val="D4D4D4"/>
                </a:solidFill>
                <a:latin typeface="Fira Code" panose="020B0809050000020004" pitchFamily="49" charset="0"/>
                <a:ea typeface="Fira Code" panose="020B0809050000020004" pitchFamily="49" charset="0"/>
              </a:rPr>
              <a:t>ApiVersion</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E9178"/>
                </a:solidFill>
                <a:latin typeface="Fira Code" panose="020B0809050000020004" pitchFamily="49" charset="0"/>
                <a:ea typeface="Fira Code" panose="020B0809050000020004" pitchFamily="49" charset="0"/>
              </a:rPr>
              <a:t>"2018-07-01"</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p>
        </p:txBody>
      </p:sp>
      <p:sp>
        <p:nvSpPr>
          <p:cNvPr id="4" name="Text Placeholder 3"/>
          <p:cNvSpPr>
            <a:spLocks noGrp="1"/>
          </p:cNvSpPr>
          <p:nvPr>
            <p:ph type="body" sz="half" idx="2"/>
          </p:nvPr>
        </p:nvSpPr>
        <p:spPr>
          <a:xfrm>
            <a:off x="8001039" y="2590800"/>
            <a:ext cx="3124161" cy="3505200"/>
          </a:xfrm>
        </p:spPr>
        <p:txBody>
          <a:bodyPr>
            <a:normAutofit/>
          </a:bodyPr>
          <a:lstStyle/>
          <a:p>
            <a:r>
              <a:rPr lang="en-GB" dirty="0"/>
              <a:t>Unfortunately there wasn’t much we could do about the revolving door of team members…</a:t>
            </a:r>
          </a:p>
          <a:p>
            <a:endParaRPr lang="en-GB" dirty="0"/>
          </a:p>
          <a:p>
            <a:r>
              <a:rPr lang="en-GB" dirty="0"/>
              <a:t>For the </a:t>
            </a:r>
            <a:r>
              <a:rPr lang="en-GB" dirty="0" err="1"/>
              <a:t>OWasp</a:t>
            </a:r>
            <a:r>
              <a:rPr lang="en-GB" dirty="0"/>
              <a:t> ruleset issue though, we did manage to make some headway using Log Analytics in Azure. This let us comb the WAF logs and identify individual rules being triggered.</a:t>
            </a:r>
          </a:p>
          <a:p>
            <a:endParaRPr lang="en-GB" dirty="0"/>
          </a:p>
          <a:p>
            <a:r>
              <a:rPr lang="en-GB" dirty="0"/>
              <a:t>All that was left was a PowerShell script to disable them</a:t>
            </a:r>
          </a:p>
        </p:txBody>
      </p:sp>
    </p:spTree>
    <p:extLst>
      <p:ext uri="{BB962C8B-B14F-4D97-AF65-F5344CB8AC3E}">
        <p14:creationId xmlns:p14="http://schemas.microsoft.com/office/powerpoint/2010/main" val="11964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Effect transition="in" filter="fade">
                                      <p:cBhvr>
                                        <p:cTn id="112" dur="1000"/>
                                        <p:tgtEl>
                                          <p:spTgt spid="3">
                                            <p:txEl>
                                              <p:pRg st="21" end="21"/>
                                            </p:txEl>
                                          </p:spTgt>
                                        </p:tgtEl>
                                      </p:cBhvr>
                                    </p:animEffect>
                                    <p:anim calcmode="lin" valueType="num">
                                      <p:cBhvr>
                                        <p:cTn id="113"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Effect transition="in" filter="fade">
                                      <p:cBhvr>
                                        <p:cTn id="117" dur="1000"/>
                                        <p:tgtEl>
                                          <p:spTgt spid="3">
                                            <p:txEl>
                                              <p:pRg st="22" end="22"/>
                                            </p:txEl>
                                          </p:spTgt>
                                        </p:tgtEl>
                                      </p:cBhvr>
                                    </p:animEffect>
                                    <p:anim calcmode="lin" valueType="num">
                                      <p:cBhvr>
                                        <p:cTn id="118"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9"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
                                            <p:txEl>
                                              <p:pRg st="23" end="23"/>
                                            </p:txEl>
                                          </p:spTgt>
                                        </p:tgtEl>
                                        <p:attrNameLst>
                                          <p:attrName>style.visibility</p:attrName>
                                        </p:attrNameLst>
                                      </p:cBhvr>
                                      <p:to>
                                        <p:strVal val="visible"/>
                                      </p:to>
                                    </p:set>
                                    <p:animEffect transition="in" filter="fade">
                                      <p:cBhvr>
                                        <p:cTn id="122" dur="1000"/>
                                        <p:tgtEl>
                                          <p:spTgt spid="3">
                                            <p:txEl>
                                              <p:pRg st="23" end="23"/>
                                            </p:txEl>
                                          </p:spTgt>
                                        </p:tgtEl>
                                      </p:cBhvr>
                                    </p:animEffect>
                                    <p:anim calcmode="lin" valueType="num">
                                      <p:cBhvr>
                                        <p:cTn id="123"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24" dur="1000" fill="hold"/>
                                        <p:tgtEl>
                                          <p:spTgt spid="3">
                                            <p:txEl>
                                              <p:pRg st="23" end="23"/>
                                            </p:txEl>
                                          </p:spTgt>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
                                            <p:txEl>
                                              <p:pRg st="24" end="24"/>
                                            </p:txEl>
                                          </p:spTgt>
                                        </p:tgtEl>
                                        <p:attrNameLst>
                                          <p:attrName>style.visibility</p:attrName>
                                        </p:attrNameLst>
                                      </p:cBhvr>
                                      <p:to>
                                        <p:strVal val="visible"/>
                                      </p:to>
                                    </p:set>
                                    <p:animEffect transition="in" filter="fade">
                                      <p:cBhvr>
                                        <p:cTn id="127" dur="1000"/>
                                        <p:tgtEl>
                                          <p:spTgt spid="3">
                                            <p:txEl>
                                              <p:pRg st="24" end="24"/>
                                            </p:txEl>
                                          </p:spTgt>
                                        </p:tgtEl>
                                      </p:cBhvr>
                                    </p:animEffect>
                                    <p:anim calcmode="lin" valueType="num">
                                      <p:cBhvr>
                                        <p:cTn id="128"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129" dur="1000" fill="hold"/>
                                        <p:tgtEl>
                                          <p:spTgt spid="3">
                                            <p:txEl>
                                              <p:pRg st="24" end="24"/>
                                            </p:txEl>
                                          </p:spTgt>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
                                            <p:txEl>
                                              <p:pRg st="25" end="25"/>
                                            </p:txEl>
                                          </p:spTgt>
                                        </p:tgtEl>
                                        <p:attrNameLst>
                                          <p:attrName>style.visibility</p:attrName>
                                        </p:attrNameLst>
                                      </p:cBhvr>
                                      <p:to>
                                        <p:strVal val="visible"/>
                                      </p:to>
                                    </p:set>
                                    <p:animEffect transition="in" filter="fade">
                                      <p:cBhvr>
                                        <p:cTn id="132" dur="1000"/>
                                        <p:tgtEl>
                                          <p:spTgt spid="3">
                                            <p:txEl>
                                              <p:pRg st="25" end="25"/>
                                            </p:txEl>
                                          </p:spTgt>
                                        </p:tgtEl>
                                      </p:cBhvr>
                                    </p:animEffect>
                                    <p:anim calcmode="lin" valueType="num">
                                      <p:cBhvr>
                                        <p:cTn id="133"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134" dur="1000" fill="hold"/>
                                        <p:tgtEl>
                                          <p:spTgt spid="3">
                                            <p:txEl>
                                              <p:pRg st="25" end="25"/>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
                                            <p:txEl>
                                              <p:pRg st="26" end="26"/>
                                            </p:txEl>
                                          </p:spTgt>
                                        </p:tgtEl>
                                        <p:attrNameLst>
                                          <p:attrName>style.visibility</p:attrName>
                                        </p:attrNameLst>
                                      </p:cBhvr>
                                      <p:to>
                                        <p:strVal val="visible"/>
                                      </p:to>
                                    </p:set>
                                    <p:animEffect transition="in" filter="fade">
                                      <p:cBhvr>
                                        <p:cTn id="137" dur="1000"/>
                                        <p:tgtEl>
                                          <p:spTgt spid="3">
                                            <p:txEl>
                                              <p:pRg st="26" end="26"/>
                                            </p:txEl>
                                          </p:spTgt>
                                        </p:tgtEl>
                                      </p:cBhvr>
                                    </p:animEffect>
                                    <p:anim calcmode="lin" valueType="num">
                                      <p:cBhvr>
                                        <p:cTn id="138"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39" dur="1000" fill="hold"/>
                                        <p:tgtEl>
                                          <p:spTgt spid="3">
                                            <p:txEl>
                                              <p:pRg st="26" end="26"/>
                                            </p:txEl>
                                          </p:spTgt>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
                                            <p:txEl>
                                              <p:pRg st="27" end="27"/>
                                            </p:txEl>
                                          </p:spTgt>
                                        </p:tgtEl>
                                        <p:attrNameLst>
                                          <p:attrName>style.visibility</p:attrName>
                                        </p:attrNameLst>
                                      </p:cBhvr>
                                      <p:to>
                                        <p:strVal val="visible"/>
                                      </p:to>
                                    </p:set>
                                    <p:animEffect transition="in" filter="fade">
                                      <p:cBhvr>
                                        <p:cTn id="142" dur="1000"/>
                                        <p:tgtEl>
                                          <p:spTgt spid="3">
                                            <p:txEl>
                                              <p:pRg st="27" end="27"/>
                                            </p:txEl>
                                          </p:spTgt>
                                        </p:tgtEl>
                                      </p:cBhvr>
                                    </p:animEffect>
                                    <p:anim calcmode="lin" valueType="num">
                                      <p:cBhvr>
                                        <p:cTn id="143"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4" dur="1000" fill="hold"/>
                                        <p:tgtEl>
                                          <p:spTgt spid="3">
                                            <p:txEl>
                                              <p:pRg st="27" end="27"/>
                                            </p:txEl>
                                          </p:spTgt>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
                                            <p:txEl>
                                              <p:pRg st="28" end="28"/>
                                            </p:txEl>
                                          </p:spTgt>
                                        </p:tgtEl>
                                        <p:attrNameLst>
                                          <p:attrName>style.visibility</p:attrName>
                                        </p:attrNameLst>
                                      </p:cBhvr>
                                      <p:to>
                                        <p:strVal val="visible"/>
                                      </p:to>
                                    </p:set>
                                    <p:animEffect transition="in" filter="fade">
                                      <p:cBhvr>
                                        <p:cTn id="147" dur="1000"/>
                                        <p:tgtEl>
                                          <p:spTgt spid="3">
                                            <p:txEl>
                                              <p:pRg st="28" end="28"/>
                                            </p:txEl>
                                          </p:spTgt>
                                        </p:tgtEl>
                                      </p:cBhvr>
                                    </p:animEffect>
                                    <p:anim calcmode="lin" valueType="num">
                                      <p:cBhvr>
                                        <p:cTn id="148"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149" dur="1000" fill="hold"/>
                                        <p:tgtEl>
                                          <p:spTgt spid="3">
                                            <p:txEl>
                                              <p:pRg st="28" end="28"/>
                                            </p:txEl>
                                          </p:spTgt>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
                                            <p:txEl>
                                              <p:pRg st="29" end="29"/>
                                            </p:txEl>
                                          </p:spTgt>
                                        </p:tgtEl>
                                        <p:attrNameLst>
                                          <p:attrName>style.visibility</p:attrName>
                                        </p:attrNameLst>
                                      </p:cBhvr>
                                      <p:to>
                                        <p:strVal val="visible"/>
                                      </p:to>
                                    </p:set>
                                    <p:animEffect transition="in" filter="fade">
                                      <p:cBhvr>
                                        <p:cTn id="152" dur="1000"/>
                                        <p:tgtEl>
                                          <p:spTgt spid="3">
                                            <p:txEl>
                                              <p:pRg st="29" end="29"/>
                                            </p:txEl>
                                          </p:spTgt>
                                        </p:tgtEl>
                                      </p:cBhvr>
                                    </p:animEffect>
                                    <p:anim calcmode="lin" valueType="num">
                                      <p:cBhvr>
                                        <p:cTn id="153"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154" dur="1000" fill="hold"/>
                                        <p:tgtEl>
                                          <p:spTgt spid="3">
                                            <p:txEl>
                                              <p:pRg st="29" end="29"/>
                                            </p:txEl>
                                          </p:spTgt>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
                                            <p:txEl>
                                              <p:pRg st="30" end="30"/>
                                            </p:txEl>
                                          </p:spTgt>
                                        </p:tgtEl>
                                        <p:attrNameLst>
                                          <p:attrName>style.visibility</p:attrName>
                                        </p:attrNameLst>
                                      </p:cBhvr>
                                      <p:to>
                                        <p:strVal val="visible"/>
                                      </p:to>
                                    </p:set>
                                    <p:animEffect transition="in" filter="fade">
                                      <p:cBhvr>
                                        <p:cTn id="157" dur="1000"/>
                                        <p:tgtEl>
                                          <p:spTgt spid="3">
                                            <p:txEl>
                                              <p:pRg st="30" end="30"/>
                                            </p:txEl>
                                          </p:spTgt>
                                        </p:tgtEl>
                                      </p:cBhvr>
                                    </p:animEffect>
                                    <p:anim calcmode="lin" valueType="num">
                                      <p:cBhvr>
                                        <p:cTn id="158" dur="1000" fill="hold"/>
                                        <p:tgtEl>
                                          <p:spTgt spid="3">
                                            <p:txEl>
                                              <p:pRg st="30" end="30"/>
                                            </p:txEl>
                                          </p:spTgt>
                                        </p:tgtEl>
                                        <p:attrNameLst>
                                          <p:attrName>ppt_x</p:attrName>
                                        </p:attrNameLst>
                                      </p:cBhvr>
                                      <p:tavLst>
                                        <p:tav tm="0">
                                          <p:val>
                                            <p:strVal val="#ppt_x"/>
                                          </p:val>
                                        </p:tav>
                                        <p:tav tm="100000">
                                          <p:val>
                                            <p:strVal val="#ppt_x"/>
                                          </p:val>
                                        </p:tav>
                                      </p:tavLst>
                                    </p:anim>
                                    <p:anim calcmode="lin" valueType="num">
                                      <p:cBhvr>
                                        <p:cTn id="159" dur="1000" fill="hold"/>
                                        <p:tgtEl>
                                          <p:spTgt spid="3">
                                            <p:txEl>
                                              <p:pRg st="30" end="30"/>
                                            </p:tx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
                                            <p:txEl>
                                              <p:pRg st="31" end="31"/>
                                            </p:txEl>
                                          </p:spTgt>
                                        </p:tgtEl>
                                        <p:attrNameLst>
                                          <p:attrName>style.visibility</p:attrName>
                                        </p:attrNameLst>
                                      </p:cBhvr>
                                      <p:to>
                                        <p:strVal val="visible"/>
                                      </p:to>
                                    </p:set>
                                    <p:animEffect transition="in" filter="fade">
                                      <p:cBhvr>
                                        <p:cTn id="162" dur="1000"/>
                                        <p:tgtEl>
                                          <p:spTgt spid="3">
                                            <p:txEl>
                                              <p:pRg st="31" end="31"/>
                                            </p:txEl>
                                          </p:spTgt>
                                        </p:tgtEl>
                                      </p:cBhvr>
                                    </p:animEffect>
                                    <p:anim calcmode="lin" valueType="num">
                                      <p:cBhvr>
                                        <p:cTn id="163" dur="1000" fill="hold"/>
                                        <p:tgtEl>
                                          <p:spTgt spid="3">
                                            <p:txEl>
                                              <p:pRg st="31" end="31"/>
                                            </p:txEl>
                                          </p:spTgt>
                                        </p:tgtEl>
                                        <p:attrNameLst>
                                          <p:attrName>ppt_x</p:attrName>
                                        </p:attrNameLst>
                                      </p:cBhvr>
                                      <p:tavLst>
                                        <p:tav tm="0">
                                          <p:val>
                                            <p:strVal val="#ppt_x"/>
                                          </p:val>
                                        </p:tav>
                                        <p:tav tm="100000">
                                          <p:val>
                                            <p:strVal val="#ppt_x"/>
                                          </p:val>
                                        </p:tav>
                                      </p:tavLst>
                                    </p:anim>
                                    <p:anim calcmode="lin" valueType="num">
                                      <p:cBhvr>
                                        <p:cTn id="164" dur="1000" fill="hold"/>
                                        <p:tgtEl>
                                          <p:spTgt spid="3">
                                            <p:txEl>
                                              <p:pRg st="31" end="31"/>
                                            </p:tx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3">
                                            <p:txEl>
                                              <p:pRg st="32" end="32"/>
                                            </p:txEl>
                                          </p:spTgt>
                                        </p:tgtEl>
                                        <p:attrNameLst>
                                          <p:attrName>style.visibility</p:attrName>
                                        </p:attrNameLst>
                                      </p:cBhvr>
                                      <p:to>
                                        <p:strVal val="visible"/>
                                      </p:to>
                                    </p:set>
                                    <p:animEffect transition="in" filter="fade">
                                      <p:cBhvr>
                                        <p:cTn id="167" dur="1000"/>
                                        <p:tgtEl>
                                          <p:spTgt spid="3">
                                            <p:txEl>
                                              <p:pRg st="32" end="32"/>
                                            </p:txEl>
                                          </p:spTgt>
                                        </p:tgtEl>
                                      </p:cBhvr>
                                    </p:animEffect>
                                    <p:anim calcmode="lin" valueType="num">
                                      <p:cBhvr>
                                        <p:cTn id="168"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169" dur="1000" fill="hold"/>
                                        <p:tgtEl>
                                          <p:spTgt spid="3">
                                            <p:txEl>
                                              <p:pRg st="32" end="3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Lesson: InfoSec</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r>
              <a:rPr lang="en-GB" dirty="0"/>
              <a:t>Don’t rely too much on any individual team members – they could be moved off the project at any time</a:t>
            </a:r>
          </a:p>
          <a:p>
            <a:r>
              <a:rPr lang="en-GB" dirty="0"/>
              <a:t>Try to keep knowledge in a central repository that is accessible to the entire team</a:t>
            </a:r>
          </a:p>
          <a:p>
            <a:r>
              <a:rPr lang="en-GB" dirty="0"/>
              <a:t>Performance test your application against security </a:t>
            </a:r>
            <a:r>
              <a:rPr lang="en-GB" dirty="0" err="1"/>
              <a:t>requirments</a:t>
            </a:r>
            <a:r>
              <a:rPr lang="en-GB" dirty="0"/>
              <a:t>!</a:t>
            </a:r>
          </a:p>
        </p:txBody>
      </p:sp>
    </p:spTree>
    <p:extLst>
      <p:ext uri="{BB962C8B-B14F-4D97-AF65-F5344CB8AC3E}">
        <p14:creationId xmlns:p14="http://schemas.microsoft.com/office/powerpoint/2010/main" val="397336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Problem: Automating Build/Release</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normAutofit fontScale="92500" lnSpcReduction="10000"/>
          </a:bodyPr>
          <a:lstStyle/>
          <a:p>
            <a:pPr marL="0" indent="0">
              <a:buNone/>
            </a:pPr>
            <a:r>
              <a:rPr lang="en-GB" dirty="0"/>
              <a:t>One of the project goals was to create an automated CI/CD pipeline for doing all the builds and releases. There was an existing build pipeline in Azure DevOps, but it was very basic – just compiling and publishing application code.</a:t>
            </a:r>
          </a:p>
          <a:p>
            <a:pPr marL="0" indent="0">
              <a:buNone/>
            </a:pPr>
            <a:r>
              <a:rPr lang="en-GB" dirty="0"/>
              <a:t>So we made a new one, that built the code, performed some validation on the Terraform config and then set about building the infrastructure and pushing the application code on to the </a:t>
            </a:r>
            <a:r>
              <a:rPr lang="en-GB" dirty="0" err="1"/>
              <a:t>WebApps</a:t>
            </a:r>
            <a:r>
              <a:rPr lang="en-GB" dirty="0"/>
              <a:t>. Simple, right?</a:t>
            </a:r>
          </a:p>
          <a:p>
            <a:pPr marL="0" indent="0">
              <a:buNone/>
            </a:pPr>
            <a:r>
              <a:rPr lang="en-GB" dirty="0"/>
              <a:t>Wrong! This grossly understated how many extra bits were necessary to get the websites to actually run. In the end we had to do the following extra steps:</a:t>
            </a:r>
          </a:p>
          <a:p>
            <a:r>
              <a:rPr lang="en-GB" dirty="0"/>
              <a:t>For each instance, there are 4 scripts we need to run, post-deployment to handle known issues</a:t>
            </a:r>
          </a:p>
          <a:p>
            <a:r>
              <a:rPr lang="en-GB" dirty="0"/>
              <a:t>To deal with issues introduced by Azure, there are another 6 tasks</a:t>
            </a:r>
          </a:p>
          <a:p>
            <a:r>
              <a:rPr lang="en-GB" dirty="0"/>
              <a:t>And one of the databases can’t be deployed from DACPAC for some reason…</a:t>
            </a:r>
          </a:p>
        </p:txBody>
      </p:sp>
    </p:spTree>
    <p:extLst>
      <p:ext uri="{BB962C8B-B14F-4D97-AF65-F5344CB8AC3E}">
        <p14:creationId xmlns:p14="http://schemas.microsoft.com/office/powerpoint/2010/main" val="402564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25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75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About Me</a:t>
            </a:r>
            <a:endParaRPr dirty="0"/>
          </a:p>
        </p:txBody>
      </p:sp>
      <p:sp>
        <p:nvSpPr>
          <p:cNvPr id="14" name="Content Placeholder 13"/>
          <p:cNvSpPr>
            <a:spLocks noGrp="1"/>
          </p:cNvSpPr>
          <p:nvPr>
            <p:ph idx="1"/>
          </p:nvPr>
        </p:nvSpPr>
        <p:spPr/>
        <p:txBody>
          <a:bodyPr/>
          <a:lstStyle/>
          <a:p>
            <a:r>
              <a:rPr lang="en-GB" dirty="0"/>
              <a:t>Will Tomlinson - Infrastructure / DevOps Engineer at Vanquis Bank</a:t>
            </a:r>
            <a:endParaRPr dirty="0"/>
          </a:p>
          <a:p>
            <a:r>
              <a:rPr lang="en-GB" dirty="0"/>
              <a:t>Spent over 8 years working at an MSP in various roles</a:t>
            </a:r>
            <a:endParaRPr dirty="0"/>
          </a:p>
          <a:p>
            <a:r>
              <a:rPr lang="en-GB" dirty="0"/>
              <a:t>Using PowerShell since 2011… with various levels of success!</a:t>
            </a:r>
          </a:p>
          <a:p>
            <a:r>
              <a:rPr lang="en-GB" dirty="0"/>
              <a:t>Automation enthusiast</a:t>
            </a:r>
          </a:p>
          <a:p>
            <a:r>
              <a:rPr lang="en-GB" dirty="0"/>
              <a:t>Volunteer at the Watercress Line – its always good to have non-tech hobbies ;)</a:t>
            </a:r>
            <a:endParaRPr dirty="0"/>
          </a:p>
        </p:txBody>
      </p:sp>
      <p:pic>
        <p:nvPicPr>
          <p:cNvPr id="3" name="Picture 2">
            <a:extLst>
              <a:ext uri="{FF2B5EF4-FFF2-40B4-BE49-F238E27FC236}">
                <a16:creationId xmlns:a16="http://schemas.microsoft.com/office/drawing/2014/main" id="{4B7C44F8-DB4D-4EA8-A5A6-A463BE1A98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295800" y="4221088"/>
            <a:ext cx="3275856" cy="2456892"/>
          </a:xfrm>
          <a:prstGeom prst="rect">
            <a:avLst/>
          </a:prstGeom>
        </p:spPr>
      </p:pic>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Effect transition="in" filter="fade">
                                      <p:cBhvr>
                                        <p:cTn id="7" dur="1000"/>
                                        <p:tgtEl>
                                          <p:spTgt spid="14">
                                            <p:txEl>
                                              <p:pRg st="4" end="4"/>
                                            </p:txEl>
                                          </p:spTgt>
                                        </p:tgtEl>
                                      </p:cBhvr>
                                    </p:animEffect>
                                    <p:anim calcmode="lin" valueType="num">
                                      <p:cBhvr>
                                        <p:cTn id="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39" y="762000"/>
            <a:ext cx="3122613" cy="1828800"/>
          </a:xfrm>
        </p:spPr>
        <p:txBody>
          <a:bodyPr>
            <a:normAutofit fontScale="90000"/>
          </a:bodyPr>
          <a:lstStyle/>
          <a:p>
            <a:r>
              <a:rPr lang="en-US" dirty="0"/>
              <a:t>Solution: Automating Build/Release</a:t>
            </a:r>
            <a:endParaRPr dirty="0"/>
          </a:p>
        </p:txBody>
      </p:sp>
      <p:sp>
        <p:nvSpPr>
          <p:cNvPr id="3" name="Content Placeholder 2"/>
          <p:cNvSpPr>
            <a:spLocks noGrp="1"/>
          </p:cNvSpPr>
          <p:nvPr>
            <p:ph idx="1"/>
          </p:nvPr>
        </p:nvSpPr>
        <p:spPr/>
        <p:txBody>
          <a:bodyPr>
            <a:noAutofit/>
          </a:bodyPr>
          <a:lstStyle/>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r>
              <a:rPr lang="en-GB" sz="700" dirty="0" err="1">
                <a:solidFill>
                  <a:srgbClr val="DCDCAA"/>
                </a:solidFill>
                <a:latin typeface="Fira Code" panose="020B0809050000020004" pitchFamily="49" charset="0"/>
                <a:ea typeface="Fira Code" panose="020B0809050000020004" pitchFamily="49" charset="0"/>
              </a:rPr>
              <a:t>CmdletBinding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C586C0"/>
                </a:solidFill>
                <a:latin typeface="Fira Code" panose="020B0809050000020004" pitchFamily="49" charset="0"/>
                <a:ea typeface="Fira Code" panose="020B0809050000020004" pitchFamily="49" charset="0"/>
              </a:rPr>
              <a:t>param</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Uri</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Username</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Mandatory</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Password</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Parameter</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string</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ParameterSet</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C586C0"/>
                </a:solidFill>
                <a:latin typeface="Fira Code" panose="020B0809050000020004" pitchFamily="49" charset="0"/>
                <a:ea typeface="Fira Code" panose="020B0809050000020004" pitchFamily="49" charset="0"/>
              </a:rPr>
              <a:t>try</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AsciiBytes</a:t>
            </a:r>
            <a:r>
              <a:rPr lang="en-GB" sz="700" dirty="0">
                <a:solidFill>
                  <a:srgbClr val="D4D4D4"/>
                </a:solidFill>
                <a:latin typeface="Fira Code" panose="020B0809050000020004" pitchFamily="49" charset="0"/>
                <a:ea typeface="Fira Code" panose="020B0809050000020004" pitchFamily="49" charset="0"/>
              </a:rPr>
              <a:t> = [</a:t>
            </a:r>
            <a:r>
              <a:rPr lang="en-GB" sz="700" dirty="0" err="1">
                <a:solidFill>
                  <a:srgbClr val="569CD6"/>
                </a:solidFill>
                <a:latin typeface="Fira Code" panose="020B0809050000020004" pitchFamily="49" charset="0"/>
                <a:ea typeface="Fira Code" panose="020B0809050000020004" pitchFamily="49" charset="0"/>
              </a:rPr>
              <a:t>Text.Encoding</a:t>
            </a:r>
            <a:r>
              <a:rPr lang="en-GB" sz="700" dirty="0">
                <a:solidFill>
                  <a:srgbClr val="D4D4D4"/>
                </a:solidFill>
                <a:latin typeface="Fira Code" panose="020B0809050000020004" pitchFamily="49" charset="0"/>
                <a:ea typeface="Fira Code" panose="020B0809050000020004" pitchFamily="49" charset="0"/>
              </a:rPr>
              <a:t>]::</a:t>
            </a:r>
            <a:r>
              <a:rPr lang="en-GB" sz="700" dirty="0" err="1">
                <a:solidFill>
                  <a:srgbClr val="D4D4D4"/>
                </a:solidFill>
                <a:latin typeface="Fira Code" panose="020B0809050000020004" pitchFamily="49" charset="0"/>
                <a:ea typeface="Fira Code" panose="020B0809050000020004" pitchFamily="49" charset="0"/>
              </a:rPr>
              <a:t>ASCII.GetBytes</a:t>
            </a:r>
            <a:r>
              <a:rPr lang="en-GB" sz="700" dirty="0">
                <a:solidFill>
                  <a:srgbClr val="D4D4D4"/>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Username</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Password</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credentials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Convert</a:t>
            </a:r>
            <a:r>
              <a:rPr lang="en-GB" sz="700" dirty="0">
                <a:solidFill>
                  <a:srgbClr val="D4D4D4"/>
                </a:solidFill>
                <a:latin typeface="Fira Code" panose="020B0809050000020004" pitchFamily="49" charset="0"/>
                <a:ea typeface="Fira Code" panose="020B0809050000020004" pitchFamily="49" charset="0"/>
              </a:rPr>
              <a:t>]::ToBase64String(</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AsciiBytes</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headers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9CDCFE"/>
                </a:solidFill>
                <a:latin typeface="Fira Code" panose="020B0809050000020004" pitchFamily="49" charset="0"/>
                <a:ea typeface="Fira Code" panose="020B0809050000020004" pitchFamily="49" charset="0"/>
              </a:rPr>
              <a:t>Authorization</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E9178"/>
                </a:solidFill>
                <a:latin typeface="Fira Code" panose="020B0809050000020004" pitchFamily="49" charset="0"/>
                <a:ea typeface="Fira Code" panose="020B0809050000020004" pitchFamily="49" charset="0"/>
              </a:rPr>
              <a:t>"Basic {0}"</a:t>
            </a:r>
            <a:r>
              <a:rPr lang="en-GB" sz="700" dirty="0">
                <a:solidFill>
                  <a:srgbClr val="D4D4D4"/>
                </a:solidFill>
                <a:latin typeface="Fira Code" panose="020B0809050000020004" pitchFamily="49" charset="0"/>
                <a:ea typeface="Fira Code" panose="020B0809050000020004" pitchFamily="49" charset="0"/>
              </a:rPr>
              <a:t> -f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credentials</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params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D4D4D4"/>
                </a:solidFill>
                <a:latin typeface="Fira Code" panose="020B0809050000020004" pitchFamily="49" charset="0"/>
                <a:ea typeface="Fira Code" panose="020B0809050000020004" pitchFamily="49" charset="0"/>
              </a:rPr>
              <a:t>{</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9CDCFE"/>
                </a:solidFill>
                <a:latin typeface="Fira Code" panose="020B0809050000020004" pitchFamily="49" charset="0"/>
                <a:ea typeface="Fira Code" panose="020B0809050000020004" pitchFamily="49" charset="0"/>
              </a:rPr>
              <a:t>Uri</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Uri</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9CDCFE"/>
                </a:solidFill>
                <a:latin typeface="Fira Code" panose="020B0809050000020004" pitchFamily="49" charset="0"/>
                <a:ea typeface="Fira Code" panose="020B0809050000020004" pitchFamily="49" charset="0"/>
              </a:rPr>
              <a:t>Headers</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headers</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9CDCFE"/>
                </a:solidFill>
                <a:latin typeface="Fira Code" panose="020B0809050000020004" pitchFamily="49" charset="0"/>
                <a:ea typeface="Fira Code" panose="020B0809050000020004" pitchFamily="49" charset="0"/>
              </a:rPr>
              <a:t>Method</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E9178"/>
                </a:solidFill>
                <a:latin typeface="Fira Code" panose="020B0809050000020004" pitchFamily="49" charset="0"/>
                <a:ea typeface="Fira Code" panose="020B0809050000020004" pitchFamily="49" charset="0"/>
              </a:rPr>
              <a:t>"Post"</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9CDCFE"/>
                </a:solidFill>
                <a:latin typeface="Fira Code" panose="020B0809050000020004" pitchFamily="49" charset="0"/>
                <a:ea typeface="Fira Code" panose="020B0809050000020004" pitchFamily="49" charset="0"/>
              </a:rPr>
              <a:t>ContentType</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E9178"/>
                </a:solidFill>
                <a:latin typeface="Fira Code" panose="020B0809050000020004" pitchFamily="49" charset="0"/>
                <a:ea typeface="Fira Code" panose="020B0809050000020004" pitchFamily="49" charset="0"/>
              </a:rPr>
              <a:t>"application/json"</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586C0"/>
                </a:solidFill>
                <a:latin typeface="Fira Code" panose="020B0809050000020004" pitchFamily="49" charset="0"/>
                <a:ea typeface="Fira Code" panose="020B0809050000020004" pitchFamily="49" charset="0"/>
              </a:rPr>
              <a:t>if</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ParameterSet</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params</a:t>
            </a:r>
            <a:r>
              <a:rPr lang="en-GB" sz="700" dirty="0" err="1">
                <a:solidFill>
                  <a:srgbClr val="DCDCAA"/>
                </a:solidFill>
                <a:latin typeface="Fira Code" panose="020B0809050000020004" pitchFamily="49" charset="0"/>
                <a:ea typeface="Fira Code" panose="020B0809050000020004" pitchFamily="49" charset="0"/>
              </a:rPr>
              <a:t>.Uri</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Uri</a:t>
            </a:r>
            <a:r>
              <a:rPr lang="en-GB" sz="700" dirty="0" err="1">
                <a:solidFill>
                  <a:srgbClr val="CE9178"/>
                </a:solidFill>
                <a:latin typeface="Fira Code" panose="020B0809050000020004" pitchFamily="49" charset="0"/>
                <a:ea typeface="Fira Code" panose="020B0809050000020004" pitchFamily="49" charset="0"/>
              </a:rPr>
              <a:t>`?arguments</a:t>
            </a:r>
            <a:r>
              <a:rPr lang="en-GB" sz="700" dirty="0">
                <a:solidFill>
                  <a:srgbClr val="CE9178"/>
                </a:solidFill>
                <a:latin typeface="Fira Code" panose="020B0809050000020004" pitchFamily="49" charset="0"/>
                <a:ea typeface="Fira Code" panose="020B0809050000020004" pitchFamily="49" charset="0"/>
              </a:rPr>
              <a:t>=</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ParameterSet</a:t>
            </a:r>
            <a:r>
              <a:rPr lang="en-GB" sz="700" dirty="0">
                <a:solidFill>
                  <a:srgbClr val="CE9178"/>
                </a:solidFill>
                <a:latin typeface="Fira Code" panose="020B0809050000020004" pitchFamily="49" charset="0"/>
                <a:ea typeface="Fira Code" panose="020B0809050000020004" pitchFamily="49" charset="0"/>
              </a:rPr>
              <a:t>"</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Invoke-</a:t>
            </a:r>
            <a:r>
              <a:rPr lang="en-GB" sz="700" dirty="0" err="1">
                <a:solidFill>
                  <a:srgbClr val="DCDCAA"/>
                </a:solidFill>
                <a:latin typeface="Fira Code" panose="020B0809050000020004" pitchFamily="49" charset="0"/>
                <a:ea typeface="Fira Code" panose="020B0809050000020004" pitchFamily="49" charset="0"/>
              </a:rPr>
              <a:t>RestMethod</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params</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br>
              <a:rPr lang="en-GB" sz="700" dirty="0">
                <a:solidFill>
                  <a:srgbClr val="D4D4D4"/>
                </a:solidFill>
                <a:latin typeface="Fira Code" panose="020B0809050000020004" pitchFamily="49" charset="0"/>
                <a:ea typeface="Fira Code" panose="020B0809050000020004" pitchFamily="49" charset="0"/>
              </a:rPr>
            </a:b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586C0"/>
                </a:solidFill>
                <a:latin typeface="Fira Code" panose="020B0809050000020004" pitchFamily="49" charset="0"/>
                <a:ea typeface="Fira Code" panose="020B0809050000020004" pitchFamily="49" charset="0"/>
              </a:rPr>
              <a:t>catch</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scriptError</a:t>
            </a: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_</a:t>
            </a:r>
            <a:r>
              <a:rPr lang="en-GB" sz="700" dirty="0">
                <a:solidFill>
                  <a:srgbClr val="D4D4D4"/>
                </a:solidFill>
                <a:latin typeface="Fira Code" panose="020B0809050000020004" pitchFamily="49" charset="0"/>
                <a:ea typeface="Fira Code" panose="020B0809050000020004" pitchFamily="49" charset="0"/>
              </a:rPr>
              <a:t> -split </a:t>
            </a:r>
            <a:r>
              <a:rPr lang="en-GB" sz="700" dirty="0">
                <a:solidFill>
                  <a:srgbClr val="CE9178"/>
                </a:solidFill>
                <a:latin typeface="Fira Code" panose="020B0809050000020004" pitchFamily="49" charset="0"/>
                <a:ea typeface="Fira Code" panose="020B0809050000020004" pitchFamily="49" charset="0"/>
              </a:rPr>
              <a:t>'\n'</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586C0"/>
                </a:solidFill>
                <a:latin typeface="Fira Code" panose="020B0809050000020004" pitchFamily="49" charset="0"/>
                <a:ea typeface="Fira Code" panose="020B0809050000020004" pitchFamily="49" charset="0"/>
              </a:rPr>
              <a:t>if</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scriptError</a:t>
            </a:r>
            <a:r>
              <a:rPr lang="en-GB" sz="700" dirty="0" err="1">
                <a:solidFill>
                  <a:srgbClr val="DCDCAA"/>
                </a:solidFill>
                <a:latin typeface="Fira Code" panose="020B0809050000020004" pitchFamily="49" charset="0"/>
                <a:ea typeface="Fira Code" panose="020B0809050000020004" pitchFamily="49" charset="0"/>
              </a:rPr>
              <a:t>.count</a:t>
            </a:r>
            <a:r>
              <a:rPr lang="en-GB" sz="700" dirty="0">
                <a:solidFill>
                  <a:srgbClr val="D4D4D4"/>
                </a:solidFill>
                <a:latin typeface="Fira Code" panose="020B0809050000020004" pitchFamily="49" charset="0"/>
                <a:ea typeface="Fira Code" panose="020B0809050000020004" pitchFamily="49" charset="0"/>
              </a:rPr>
              <a:t> -</a:t>
            </a:r>
            <a:r>
              <a:rPr lang="en-GB" sz="700" dirty="0" err="1">
                <a:solidFill>
                  <a:srgbClr val="D4D4D4"/>
                </a:solidFill>
                <a:latin typeface="Fira Code" panose="020B0809050000020004" pitchFamily="49" charset="0"/>
                <a:ea typeface="Fira Code" panose="020B0809050000020004" pitchFamily="49" charset="0"/>
              </a:rPr>
              <a:t>gt</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B5CEA8"/>
                </a:solidFill>
                <a:latin typeface="Fira Code" panose="020B0809050000020004" pitchFamily="49" charset="0"/>
                <a:ea typeface="Fira Code" panose="020B0809050000020004" pitchFamily="49" charset="0"/>
              </a:rPr>
              <a:t>1</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586C0"/>
                </a:solidFill>
                <a:latin typeface="Fira Code" panose="020B0809050000020004" pitchFamily="49" charset="0"/>
                <a:ea typeface="Fira Code" panose="020B0809050000020004" pitchFamily="49" charset="0"/>
              </a:rPr>
              <a:t>foreach</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item</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586C0"/>
                </a:solidFill>
                <a:latin typeface="Fira Code" panose="020B0809050000020004" pitchFamily="49" charset="0"/>
                <a:ea typeface="Fira Code" panose="020B0809050000020004" pitchFamily="49" charset="0"/>
              </a:rPr>
              <a:t>in</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scriptError</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Write-Error</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a:solidFill>
                  <a:srgbClr val="9CDCFE"/>
                </a:solidFill>
                <a:latin typeface="Fira Code" panose="020B0809050000020004" pitchFamily="49" charset="0"/>
                <a:ea typeface="Fira Code" panose="020B0809050000020004" pitchFamily="49" charset="0"/>
              </a:rPr>
              <a:t>item</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 </a:t>
            </a:r>
            <a:r>
              <a:rPr lang="en-GB" sz="700" dirty="0">
                <a:solidFill>
                  <a:srgbClr val="C586C0"/>
                </a:solidFill>
                <a:latin typeface="Fira Code" panose="020B0809050000020004" pitchFamily="49" charset="0"/>
                <a:ea typeface="Fira Code" panose="020B0809050000020004" pitchFamily="49" charset="0"/>
              </a:rPr>
              <a:t>else</a:t>
            </a: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DCDCAA"/>
                </a:solidFill>
                <a:latin typeface="Fira Code" panose="020B0809050000020004" pitchFamily="49" charset="0"/>
                <a:ea typeface="Fira Code" panose="020B0809050000020004" pitchFamily="49" charset="0"/>
              </a:rPr>
              <a:t>Write-Error</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569CD6"/>
                </a:solidFill>
                <a:latin typeface="Fira Code" panose="020B0809050000020004" pitchFamily="49" charset="0"/>
                <a:ea typeface="Fira Code" panose="020B0809050000020004" pitchFamily="49" charset="0"/>
              </a:rPr>
              <a:t>$</a:t>
            </a:r>
            <a:r>
              <a:rPr lang="en-GB" sz="700" dirty="0" err="1">
                <a:solidFill>
                  <a:srgbClr val="9CDCFE"/>
                </a:solidFill>
                <a:latin typeface="Fira Code" panose="020B0809050000020004" pitchFamily="49" charset="0"/>
                <a:ea typeface="Fira Code" panose="020B0809050000020004" pitchFamily="49" charset="0"/>
              </a:rPr>
              <a:t>scriptError</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C586C0"/>
                </a:solidFill>
                <a:latin typeface="Fira Code" panose="020B0809050000020004" pitchFamily="49" charset="0"/>
                <a:ea typeface="Fira Code" panose="020B0809050000020004" pitchFamily="49" charset="0"/>
              </a:rPr>
              <a:t>exit</a:t>
            </a:r>
            <a:r>
              <a:rPr lang="en-GB" sz="700" dirty="0">
                <a:solidFill>
                  <a:srgbClr val="D4D4D4"/>
                </a:solidFill>
                <a:latin typeface="Fira Code" panose="020B0809050000020004" pitchFamily="49" charset="0"/>
                <a:ea typeface="Fira Code" panose="020B0809050000020004" pitchFamily="49" charset="0"/>
              </a:rPr>
              <a:t> </a:t>
            </a:r>
            <a:r>
              <a:rPr lang="en-GB" sz="700" dirty="0">
                <a:solidFill>
                  <a:srgbClr val="B5CEA8"/>
                </a:solidFill>
                <a:latin typeface="Fira Code" panose="020B0809050000020004" pitchFamily="49" charset="0"/>
                <a:ea typeface="Fira Code" panose="020B0809050000020004" pitchFamily="49" charset="0"/>
              </a:rPr>
              <a:t>1</a:t>
            </a:r>
            <a:endParaRPr lang="en-GB" sz="7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700" dirty="0">
                <a:solidFill>
                  <a:srgbClr val="D4D4D4"/>
                </a:solidFill>
                <a:latin typeface="Fira Code" panose="020B0809050000020004" pitchFamily="49" charset="0"/>
                <a:ea typeface="Fira Code" panose="020B0809050000020004" pitchFamily="49" charset="0"/>
              </a:rPr>
              <a:t>}</a:t>
            </a:r>
          </a:p>
        </p:txBody>
      </p:sp>
      <p:sp>
        <p:nvSpPr>
          <p:cNvPr id="4" name="Text Placeholder 3"/>
          <p:cNvSpPr>
            <a:spLocks noGrp="1"/>
          </p:cNvSpPr>
          <p:nvPr>
            <p:ph type="body" sz="half" idx="2"/>
          </p:nvPr>
        </p:nvSpPr>
        <p:spPr>
          <a:xfrm>
            <a:off x="8001039" y="2590800"/>
            <a:ext cx="3124161" cy="3505200"/>
          </a:xfrm>
        </p:spPr>
        <p:txBody>
          <a:bodyPr>
            <a:normAutofit/>
          </a:bodyPr>
          <a:lstStyle/>
          <a:p>
            <a:r>
              <a:rPr lang="en-GB" dirty="0"/>
              <a:t>It turns out that Azure </a:t>
            </a:r>
            <a:r>
              <a:rPr lang="en-GB" dirty="0" err="1"/>
              <a:t>WebApps</a:t>
            </a:r>
            <a:r>
              <a:rPr lang="en-GB" dirty="0"/>
              <a:t> support running PowerShell scripts as </a:t>
            </a:r>
            <a:r>
              <a:rPr lang="en-GB" dirty="0" err="1"/>
              <a:t>WebJobs</a:t>
            </a:r>
            <a:r>
              <a:rPr lang="en-GB" dirty="0"/>
              <a:t>. The only issue is how to get them on the </a:t>
            </a:r>
            <a:r>
              <a:rPr lang="en-GB" dirty="0" err="1"/>
              <a:t>WebApps</a:t>
            </a:r>
            <a:r>
              <a:rPr lang="en-GB" dirty="0"/>
              <a:t>.</a:t>
            </a:r>
          </a:p>
          <a:p>
            <a:endParaRPr lang="en-GB" dirty="0"/>
          </a:p>
          <a:p>
            <a:r>
              <a:rPr lang="en-GB" dirty="0"/>
              <a:t>Well, we can use PowerShell for that too. And we can use it to run all of our other scripts from the pipeline to get the websites to run.</a:t>
            </a:r>
          </a:p>
          <a:p>
            <a:endParaRPr lang="en-GB" dirty="0"/>
          </a:p>
          <a:p>
            <a:r>
              <a:rPr lang="en-GB" dirty="0"/>
              <a:t>So by throwing enough PowerShell at the problem, we solved it… right?</a:t>
            </a:r>
          </a:p>
        </p:txBody>
      </p:sp>
    </p:spTree>
    <p:extLst>
      <p:ext uri="{BB962C8B-B14F-4D97-AF65-F5344CB8AC3E}">
        <p14:creationId xmlns:p14="http://schemas.microsoft.com/office/powerpoint/2010/main" val="17755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Effect transition="in" filter="fade">
                                      <p:cBhvr>
                                        <p:cTn id="112" dur="1000"/>
                                        <p:tgtEl>
                                          <p:spTgt spid="3">
                                            <p:txEl>
                                              <p:pRg st="21" end="21"/>
                                            </p:txEl>
                                          </p:spTgt>
                                        </p:tgtEl>
                                      </p:cBhvr>
                                    </p:animEffect>
                                    <p:anim calcmode="lin" valueType="num">
                                      <p:cBhvr>
                                        <p:cTn id="113"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Effect transition="in" filter="fade">
                                      <p:cBhvr>
                                        <p:cTn id="117" dur="1000"/>
                                        <p:tgtEl>
                                          <p:spTgt spid="3">
                                            <p:txEl>
                                              <p:pRg st="22" end="22"/>
                                            </p:txEl>
                                          </p:spTgt>
                                        </p:tgtEl>
                                      </p:cBhvr>
                                    </p:animEffect>
                                    <p:anim calcmode="lin" valueType="num">
                                      <p:cBhvr>
                                        <p:cTn id="118"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9"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
                                            <p:txEl>
                                              <p:pRg st="23" end="23"/>
                                            </p:txEl>
                                          </p:spTgt>
                                        </p:tgtEl>
                                        <p:attrNameLst>
                                          <p:attrName>style.visibility</p:attrName>
                                        </p:attrNameLst>
                                      </p:cBhvr>
                                      <p:to>
                                        <p:strVal val="visible"/>
                                      </p:to>
                                    </p:set>
                                    <p:animEffect transition="in" filter="fade">
                                      <p:cBhvr>
                                        <p:cTn id="122" dur="1000"/>
                                        <p:tgtEl>
                                          <p:spTgt spid="3">
                                            <p:txEl>
                                              <p:pRg st="23" end="23"/>
                                            </p:txEl>
                                          </p:spTgt>
                                        </p:tgtEl>
                                      </p:cBhvr>
                                    </p:animEffect>
                                    <p:anim calcmode="lin" valueType="num">
                                      <p:cBhvr>
                                        <p:cTn id="123"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24" dur="1000" fill="hold"/>
                                        <p:tgtEl>
                                          <p:spTgt spid="3">
                                            <p:txEl>
                                              <p:pRg st="23" end="23"/>
                                            </p:txEl>
                                          </p:spTgt>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
                                            <p:txEl>
                                              <p:pRg st="24" end="24"/>
                                            </p:txEl>
                                          </p:spTgt>
                                        </p:tgtEl>
                                        <p:attrNameLst>
                                          <p:attrName>style.visibility</p:attrName>
                                        </p:attrNameLst>
                                      </p:cBhvr>
                                      <p:to>
                                        <p:strVal val="visible"/>
                                      </p:to>
                                    </p:set>
                                    <p:animEffect transition="in" filter="fade">
                                      <p:cBhvr>
                                        <p:cTn id="127" dur="1000"/>
                                        <p:tgtEl>
                                          <p:spTgt spid="3">
                                            <p:txEl>
                                              <p:pRg st="24" end="24"/>
                                            </p:txEl>
                                          </p:spTgt>
                                        </p:tgtEl>
                                      </p:cBhvr>
                                    </p:animEffect>
                                    <p:anim calcmode="lin" valueType="num">
                                      <p:cBhvr>
                                        <p:cTn id="128"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129" dur="1000" fill="hold"/>
                                        <p:tgtEl>
                                          <p:spTgt spid="3">
                                            <p:txEl>
                                              <p:pRg st="24" end="24"/>
                                            </p:txEl>
                                          </p:spTgt>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
                                            <p:txEl>
                                              <p:pRg st="25" end="25"/>
                                            </p:txEl>
                                          </p:spTgt>
                                        </p:tgtEl>
                                        <p:attrNameLst>
                                          <p:attrName>style.visibility</p:attrName>
                                        </p:attrNameLst>
                                      </p:cBhvr>
                                      <p:to>
                                        <p:strVal val="visible"/>
                                      </p:to>
                                    </p:set>
                                    <p:animEffect transition="in" filter="fade">
                                      <p:cBhvr>
                                        <p:cTn id="132" dur="1000"/>
                                        <p:tgtEl>
                                          <p:spTgt spid="3">
                                            <p:txEl>
                                              <p:pRg st="25" end="25"/>
                                            </p:txEl>
                                          </p:spTgt>
                                        </p:tgtEl>
                                      </p:cBhvr>
                                    </p:animEffect>
                                    <p:anim calcmode="lin" valueType="num">
                                      <p:cBhvr>
                                        <p:cTn id="133"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134" dur="1000" fill="hold"/>
                                        <p:tgtEl>
                                          <p:spTgt spid="3">
                                            <p:txEl>
                                              <p:pRg st="25" end="25"/>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
                                            <p:txEl>
                                              <p:pRg st="26" end="26"/>
                                            </p:txEl>
                                          </p:spTgt>
                                        </p:tgtEl>
                                        <p:attrNameLst>
                                          <p:attrName>style.visibility</p:attrName>
                                        </p:attrNameLst>
                                      </p:cBhvr>
                                      <p:to>
                                        <p:strVal val="visible"/>
                                      </p:to>
                                    </p:set>
                                    <p:animEffect transition="in" filter="fade">
                                      <p:cBhvr>
                                        <p:cTn id="137" dur="1000"/>
                                        <p:tgtEl>
                                          <p:spTgt spid="3">
                                            <p:txEl>
                                              <p:pRg st="26" end="26"/>
                                            </p:txEl>
                                          </p:spTgt>
                                        </p:tgtEl>
                                      </p:cBhvr>
                                    </p:animEffect>
                                    <p:anim calcmode="lin" valueType="num">
                                      <p:cBhvr>
                                        <p:cTn id="138"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39" dur="1000" fill="hold"/>
                                        <p:tgtEl>
                                          <p:spTgt spid="3">
                                            <p:txEl>
                                              <p:pRg st="26" end="26"/>
                                            </p:txEl>
                                          </p:spTgt>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
                                            <p:txEl>
                                              <p:pRg st="27" end="27"/>
                                            </p:txEl>
                                          </p:spTgt>
                                        </p:tgtEl>
                                        <p:attrNameLst>
                                          <p:attrName>style.visibility</p:attrName>
                                        </p:attrNameLst>
                                      </p:cBhvr>
                                      <p:to>
                                        <p:strVal val="visible"/>
                                      </p:to>
                                    </p:set>
                                    <p:animEffect transition="in" filter="fade">
                                      <p:cBhvr>
                                        <p:cTn id="142" dur="1000"/>
                                        <p:tgtEl>
                                          <p:spTgt spid="3">
                                            <p:txEl>
                                              <p:pRg st="27" end="27"/>
                                            </p:txEl>
                                          </p:spTgt>
                                        </p:tgtEl>
                                      </p:cBhvr>
                                    </p:animEffect>
                                    <p:anim calcmode="lin" valueType="num">
                                      <p:cBhvr>
                                        <p:cTn id="143"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4" dur="1000" fill="hold"/>
                                        <p:tgtEl>
                                          <p:spTgt spid="3">
                                            <p:txEl>
                                              <p:pRg st="27" end="27"/>
                                            </p:txEl>
                                          </p:spTgt>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
                                            <p:txEl>
                                              <p:pRg st="28" end="28"/>
                                            </p:txEl>
                                          </p:spTgt>
                                        </p:tgtEl>
                                        <p:attrNameLst>
                                          <p:attrName>style.visibility</p:attrName>
                                        </p:attrNameLst>
                                      </p:cBhvr>
                                      <p:to>
                                        <p:strVal val="visible"/>
                                      </p:to>
                                    </p:set>
                                    <p:animEffect transition="in" filter="fade">
                                      <p:cBhvr>
                                        <p:cTn id="147" dur="1000"/>
                                        <p:tgtEl>
                                          <p:spTgt spid="3">
                                            <p:txEl>
                                              <p:pRg st="28" end="28"/>
                                            </p:txEl>
                                          </p:spTgt>
                                        </p:tgtEl>
                                      </p:cBhvr>
                                    </p:animEffect>
                                    <p:anim calcmode="lin" valueType="num">
                                      <p:cBhvr>
                                        <p:cTn id="148"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149" dur="1000" fill="hold"/>
                                        <p:tgtEl>
                                          <p:spTgt spid="3">
                                            <p:txEl>
                                              <p:pRg st="28" end="28"/>
                                            </p:txEl>
                                          </p:spTgt>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
                                            <p:txEl>
                                              <p:pRg st="29" end="29"/>
                                            </p:txEl>
                                          </p:spTgt>
                                        </p:tgtEl>
                                        <p:attrNameLst>
                                          <p:attrName>style.visibility</p:attrName>
                                        </p:attrNameLst>
                                      </p:cBhvr>
                                      <p:to>
                                        <p:strVal val="visible"/>
                                      </p:to>
                                    </p:set>
                                    <p:animEffect transition="in" filter="fade">
                                      <p:cBhvr>
                                        <p:cTn id="152" dur="1000"/>
                                        <p:tgtEl>
                                          <p:spTgt spid="3">
                                            <p:txEl>
                                              <p:pRg st="29" end="29"/>
                                            </p:txEl>
                                          </p:spTgt>
                                        </p:tgtEl>
                                      </p:cBhvr>
                                    </p:animEffect>
                                    <p:anim calcmode="lin" valueType="num">
                                      <p:cBhvr>
                                        <p:cTn id="153"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154" dur="1000" fill="hold"/>
                                        <p:tgtEl>
                                          <p:spTgt spid="3">
                                            <p:txEl>
                                              <p:pRg st="29" end="29"/>
                                            </p:txEl>
                                          </p:spTgt>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
                                            <p:txEl>
                                              <p:pRg st="30" end="30"/>
                                            </p:txEl>
                                          </p:spTgt>
                                        </p:tgtEl>
                                        <p:attrNameLst>
                                          <p:attrName>style.visibility</p:attrName>
                                        </p:attrNameLst>
                                      </p:cBhvr>
                                      <p:to>
                                        <p:strVal val="visible"/>
                                      </p:to>
                                    </p:set>
                                    <p:animEffect transition="in" filter="fade">
                                      <p:cBhvr>
                                        <p:cTn id="157" dur="1000"/>
                                        <p:tgtEl>
                                          <p:spTgt spid="3">
                                            <p:txEl>
                                              <p:pRg st="30" end="30"/>
                                            </p:txEl>
                                          </p:spTgt>
                                        </p:tgtEl>
                                      </p:cBhvr>
                                    </p:animEffect>
                                    <p:anim calcmode="lin" valueType="num">
                                      <p:cBhvr>
                                        <p:cTn id="158" dur="1000" fill="hold"/>
                                        <p:tgtEl>
                                          <p:spTgt spid="3">
                                            <p:txEl>
                                              <p:pRg st="30" end="30"/>
                                            </p:txEl>
                                          </p:spTgt>
                                        </p:tgtEl>
                                        <p:attrNameLst>
                                          <p:attrName>ppt_x</p:attrName>
                                        </p:attrNameLst>
                                      </p:cBhvr>
                                      <p:tavLst>
                                        <p:tav tm="0">
                                          <p:val>
                                            <p:strVal val="#ppt_x"/>
                                          </p:val>
                                        </p:tav>
                                        <p:tav tm="100000">
                                          <p:val>
                                            <p:strVal val="#ppt_x"/>
                                          </p:val>
                                        </p:tav>
                                      </p:tavLst>
                                    </p:anim>
                                    <p:anim calcmode="lin" valueType="num">
                                      <p:cBhvr>
                                        <p:cTn id="159" dur="1000" fill="hold"/>
                                        <p:tgtEl>
                                          <p:spTgt spid="3">
                                            <p:txEl>
                                              <p:pRg st="30" end="30"/>
                                            </p:tx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
                                            <p:txEl>
                                              <p:pRg st="31" end="31"/>
                                            </p:txEl>
                                          </p:spTgt>
                                        </p:tgtEl>
                                        <p:attrNameLst>
                                          <p:attrName>style.visibility</p:attrName>
                                        </p:attrNameLst>
                                      </p:cBhvr>
                                      <p:to>
                                        <p:strVal val="visible"/>
                                      </p:to>
                                    </p:set>
                                    <p:animEffect transition="in" filter="fade">
                                      <p:cBhvr>
                                        <p:cTn id="162" dur="1000"/>
                                        <p:tgtEl>
                                          <p:spTgt spid="3">
                                            <p:txEl>
                                              <p:pRg st="31" end="31"/>
                                            </p:txEl>
                                          </p:spTgt>
                                        </p:tgtEl>
                                      </p:cBhvr>
                                    </p:animEffect>
                                    <p:anim calcmode="lin" valueType="num">
                                      <p:cBhvr>
                                        <p:cTn id="163" dur="1000" fill="hold"/>
                                        <p:tgtEl>
                                          <p:spTgt spid="3">
                                            <p:txEl>
                                              <p:pRg st="31" end="31"/>
                                            </p:txEl>
                                          </p:spTgt>
                                        </p:tgtEl>
                                        <p:attrNameLst>
                                          <p:attrName>ppt_x</p:attrName>
                                        </p:attrNameLst>
                                      </p:cBhvr>
                                      <p:tavLst>
                                        <p:tav tm="0">
                                          <p:val>
                                            <p:strVal val="#ppt_x"/>
                                          </p:val>
                                        </p:tav>
                                        <p:tav tm="100000">
                                          <p:val>
                                            <p:strVal val="#ppt_x"/>
                                          </p:val>
                                        </p:tav>
                                      </p:tavLst>
                                    </p:anim>
                                    <p:anim calcmode="lin" valueType="num">
                                      <p:cBhvr>
                                        <p:cTn id="164" dur="1000" fill="hold"/>
                                        <p:tgtEl>
                                          <p:spTgt spid="3">
                                            <p:txEl>
                                              <p:pRg st="31" end="31"/>
                                            </p:tx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3">
                                            <p:txEl>
                                              <p:pRg st="32" end="32"/>
                                            </p:txEl>
                                          </p:spTgt>
                                        </p:tgtEl>
                                        <p:attrNameLst>
                                          <p:attrName>style.visibility</p:attrName>
                                        </p:attrNameLst>
                                      </p:cBhvr>
                                      <p:to>
                                        <p:strVal val="visible"/>
                                      </p:to>
                                    </p:set>
                                    <p:animEffect transition="in" filter="fade">
                                      <p:cBhvr>
                                        <p:cTn id="167" dur="1000"/>
                                        <p:tgtEl>
                                          <p:spTgt spid="3">
                                            <p:txEl>
                                              <p:pRg st="32" end="32"/>
                                            </p:txEl>
                                          </p:spTgt>
                                        </p:tgtEl>
                                      </p:cBhvr>
                                    </p:animEffect>
                                    <p:anim calcmode="lin" valueType="num">
                                      <p:cBhvr>
                                        <p:cTn id="168"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169" dur="1000" fill="hold"/>
                                        <p:tgtEl>
                                          <p:spTgt spid="3">
                                            <p:txEl>
                                              <p:pRg st="32" end="32"/>
                                            </p:txEl>
                                          </p:spTgt>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3">
                                            <p:txEl>
                                              <p:pRg st="33" end="33"/>
                                            </p:txEl>
                                          </p:spTgt>
                                        </p:tgtEl>
                                        <p:attrNameLst>
                                          <p:attrName>style.visibility</p:attrName>
                                        </p:attrNameLst>
                                      </p:cBhvr>
                                      <p:to>
                                        <p:strVal val="visible"/>
                                      </p:to>
                                    </p:set>
                                    <p:animEffect transition="in" filter="fade">
                                      <p:cBhvr>
                                        <p:cTn id="172" dur="1000"/>
                                        <p:tgtEl>
                                          <p:spTgt spid="3">
                                            <p:txEl>
                                              <p:pRg st="33" end="33"/>
                                            </p:txEl>
                                          </p:spTgt>
                                        </p:tgtEl>
                                      </p:cBhvr>
                                    </p:animEffect>
                                    <p:anim calcmode="lin" valueType="num">
                                      <p:cBhvr>
                                        <p:cTn id="173" dur="1000" fill="hold"/>
                                        <p:tgtEl>
                                          <p:spTgt spid="3">
                                            <p:txEl>
                                              <p:pRg st="33" end="33"/>
                                            </p:txEl>
                                          </p:spTgt>
                                        </p:tgtEl>
                                        <p:attrNameLst>
                                          <p:attrName>ppt_x</p:attrName>
                                        </p:attrNameLst>
                                      </p:cBhvr>
                                      <p:tavLst>
                                        <p:tav tm="0">
                                          <p:val>
                                            <p:strVal val="#ppt_x"/>
                                          </p:val>
                                        </p:tav>
                                        <p:tav tm="100000">
                                          <p:val>
                                            <p:strVal val="#ppt_x"/>
                                          </p:val>
                                        </p:tav>
                                      </p:tavLst>
                                    </p:anim>
                                    <p:anim calcmode="lin" valueType="num">
                                      <p:cBhvr>
                                        <p:cTn id="174" dur="1000" fill="hold"/>
                                        <p:tgtEl>
                                          <p:spTgt spid="3">
                                            <p:txEl>
                                              <p:pRg st="33" end="33"/>
                                            </p:txEl>
                                          </p:spTgt>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3">
                                            <p:txEl>
                                              <p:pRg st="34" end="34"/>
                                            </p:txEl>
                                          </p:spTgt>
                                        </p:tgtEl>
                                        <p:attrNameLst>
                                          <p:attrName>style.visibility</p:attrName>
                                        </p:attrNameLst>
                                      </p:cBhvr>
                                      <p:to>
                                        <p:strVal val="visible"/>
                                      </p:to>
                                    </p:set>
                                    <p:animEffect transition="in" filter="fade">
                                      <p:cBhvr>
                                        <p:cTn id="177" dur="1000"/>
                                        <p:tgtEl>
                                          <p:spTgt spid="3">
                                            <p:txEl>
                                              <p:pRg st="34" end="34"/>
                                            </p:txEl>
                                          </p:spTgt>
                                        </p:tgtEl>
                                      </p:cBhvr>
                                    </p:animEffect>
                                    <p:anim calcmode="lin" valueType="num">
                                      <p:cBhvr>
                                        <p:cTn id="178" dur="1000" fill="hold"/>
                                        <p:tgtEl>
                                          <p:spTgt spid="3">
                                            <p:txEl>
                                              <p:pRg st="34" end="34"/>
                                            </p:txEl>
                                          </p:spTgt>
                                        </p:tgtEl>
                                        <p:attrNameLst>
                                          <p:attrName>ppt_x</p:attrName>
                                        </p:attrNameLst>
                                      </p:cBhvr>
                                      <p:tavLst>
                                        <p:tav tm="0">
                                          <p:val>
                                            <p:strVal val="#ppt_x"/>
                                          </p:val>
                                        </p:tav>
                                        <p:tav tm="100000">
                                          <p:val>
                                            <p:strVal val="#ppt_x"/>
                                          </p:val>
                                        </p:tav>
                                      </p:tavLst>
                                    </p:anim>
                                    <p:anim calcmode="lin" valueType="num">
                                      <p:cBhvr>
                                        <p:cTn id="179" dur="1000" fill="hold"/>
                                        <p:tgtEl>
                                          <p:spTgt spid="3">
                                            <p:txEl>
                                              <p:pRg st="34" end="34"/>
                                            </p:txEl>
                                          </p:spTgt>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3">
                                            <p:txEl>
                                              <p:pRg st="35" end="35"/>
                                            </p:txEl>
                                          </p:spTgt>
                                        </p:tgtEl>
                                        <p:attrNameLst>
                                          <p:attrName>style.visibility</p:attrName>
                                        </p:attrNameLst>
                                      </p:cBhvr>
                                      <p:to>
                                        <p:strVal val="visible"/>
                                      </p:to>
                                    </p:set>
                                    <p:animEffect transition="in" filter="fade">
                                      <p:cBhvr>
                                        <p:cTn id="182" dur="1000"/>
                                        <p:tgtEl>
                                          <p:spTgt spid="3">
                                            <p:txEl>
                                              <p:pRg st="35" end="35"/>
                                            </p:txEl>
                                          </p:spTgt>
                                        </p:tgtEl>
                                      </p:cBhvr>
                                    </p:animEffect>
                                    <p:anim calcmode="lin" valueType="num">
                                      <p:cBhvr>
                                        <p:cTn id="183" dur="1000" fill="hold"/>
                                        <p:tgtEl>
                                          <p:spTgt spid="3">
                                            <p:txEl>
                                              <p:pRg st="35" end="35"/>
                                            </p:txEl>
                                          </p:spTgt>
                                        </p:tgtEl>
                                        <p:attrNameLst>
                                          <p:attrName>ppt_x</p:attrName>
                                        </p:attrNameLst>
                                      </p:cBhvr>
                                      <p:tavLst>
                                        <p:tav tm="0">
                                          <p:val>
                                            <p:strVal val="#ppt_x"/>
                                          </p:val>
                                        </p:tav>
                                        <p:tav tm="100000">
                                          <p:val>
                                            <p:strVal val="#ppt_x"/>
                                          </p:val>
                                        </p:tav>
                                      </p:tavLst>
                                    </p:anim>
                                    <p:anim calcmode="lin" valueType="num">
                                      <p:cBhvr>
                                        <p:cTn id="184" dur="1000" fill="hold"/>
                                        <p:tgtEl>
                                          <p:spTgt spid="3">
                                            <p:txEl>
                                              <p:pRg st="35" end="35"/>
                                            </p:txEl>
                                          </p:spTgt>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3">
                                            <p:txEl>
                                              <p:pRg st="36" end="36"/>
                                            </p:txEl>
                                          </p:spTgt>
                                        </p:tgtEl>
                                        <p:attrNameLst>
                                          <p:attrName>style.visibility</p:attrName>
                                        </p:attrNameLst>
                                      </p:cBhvr>
                                      <p:to>
                                        <p:strVal val="visible"/>
                                      </p:to>
                                    </p:set>
                                    <p:animEffect transition="in" filter="fade">
                                      <p:cBhvr>
                                        <p:cTn id="187" dur="1000"/>
                                        <p:tgtEl>
                                          <p:spTgt spid="3">
                                            <p:txEl>
                                              <p:pRg st="36" end="36"/>
                                            </p:txEl>
                                          </p:spTgt>
                                        </p:tgtEl>
                                      </p:cBhvr>
                                    </p:animEffect>
                                    <p:anim calcmode="lin" valueType="num">
                                      <p:cBhvr>
                                        <p:cTn id="188" dur="1000" fill="hold"/>
                                        <p:tgtEl>
                                          <p:spTgt spid="3">
                                            <p:txEl>
                                              <p:pRg st="36" end="36"/>
                                            </p:txEl>
                                          </p:spTgt>
                                        </p:tgtEl>
                                        <p:attrNameLst>
                                          <p:attrName>ppt_x</p:attrName>
                                        </p:attrNameLst>
                                      </p:cBhvr>
                                      <p:tavLst>
                                        <p:tav tm="0">
                                          <p:val>
                                            <p:strVal val="#ppt_x"/>
                                          </p:val>
                                        </p:tav>
                                        <p:tav tm="100000">
                                          <p:val>
                                            <p:strVal val="#ppt_x"/>
                                          </p:val>
                                        </p:tav>
                                      </p:tavLst>
                                    </p:anim>
                                    <p:anim calcmode="lin" valueType="num">
                                      <p:cBhvr>
                                        <p:cTn id="189" dur="1000" fill="hold"/>
                                        <p:tgtEl>
                                          <p:spTgt spid="3">
                                            <p:txEl>
                                              <p:pRg st="36" end="36"/>
                                            </p:txEl>
                                          </p:spTgt>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3">
                                            <p:txEl>
                                              <p:pRg st="37" end="37"/>
                                            </p:txEl>
                                          </p:spTgt>
                                        </p:tgtEl>
                                        <p:attrNameLst>
                                          <p:attrName>style.visibility</p:attrName>
                                        </p:attrNameLst>
                                      </p:cBhvr>
                                      <p:to>
                                        <p:strVal val="visible"/>
                                      </p:to>
                                    </p:set>
                                    <p:animEffect transition="in" filter="fade">
                                      <p:cBhvr>
                                        <p:cTn id="192" dur="1000"/>
                                        <p:tgtEl>
                                          <p:spTgt spid="3">
                                            <p:txEl>
                                              <p:pRg st="37" end="37"/>
                                            </p:txEl>
                                          </p:spTgt>
                                        </p:tgtEl>
                                      </p:cBhvr>
                                    </p:animEffect>
                                    <p:anim calcmode="lin" valueType="num">
                                      <p:cBhvr>
                                        <p:cTn id="193" dur="1000" fill="hold"/>
                                        <p:tgtEl>
                                          <p:spTgt spid="3">
                                            <p:txEl>
                                              <p:pRg st="37" end="37"/>
                                            </p:txEl>
                                          </p:spTgt>
                                        </p:tgtEl>
                                        <p:attrNameLst>
                                          <p:attrName>ppt_x</p:attrName>
                                        </p:attrNameLst>
                                      </p:cBhvr>
                                      <p:tavLst>
                                        <p:tav tm="0">
                                          <p:val>
                                            <p:strVal val="#ppt_x"/>
                                          </p:val>
                                        </p:tav>
                                        <p:tav tm="100000">
                                          <p:val>
                                            <p:strVal val="#ppt_x"/>
                                          </p:val>
                                        </p:tav>
                                      </p:tavLst>
                                    </p:anim>
                                    <p:anim calcmode="lin" valueType="num">
                                      <p:cBhvr>
                                        <p:cTn id="194" dur="1000" fill="hold"/>
                                        <p:tgtEl>
                                          <p:spTgt spid="3">
                                            <p:txEl>
                                              <p:pRg st="37" end="37"/>
                                            </p:txEl>
                                          </p:spTgt>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3">
                                            <p:txEl>
                                              <p:pRg st="38" end="38"/>
                                            </p:txEl>
                                          </p:spTgt>
                                        </p:tgtEl>
                                        <p:attrNameLst>
                                          <p:attrName>style.visibility</p:attrName>
                                        </p:attrNameLst>
                                      </p:cBhvr>
                                      <p:to>
                                        <p:strVal val="visible"/>
                                      </p:to>
                                    </p:set>
                                    <p:animEffect transition="in" filter="fade">
                                      <p:cBhvr>
                                        <p:cTn id="197" dur="1000"/>
                                        <p:tgtEl>
                                          <p:spTgt spid="3">
                                            <p:txEl>
                                              <p:pRg st="38" end="38"/>
                                            </p:txEl>
                                          </p:spTgt>
                                        </p:tgtEl>
                                      </p:cBhvr>
                                    </p:animEffect>
                                    <p:anim calcmode="lin" valueType="num">
                                      <p:cBhvr>
                                        <p:cTn id="198" dur="1000" fill="hold"/>
                                        <p:tgtEl>
                                          <p:spTgt spid="3">
                                            <p:txEl>
                                              <p:pRg st="38" end="38"/>
                                            </p:txEl>
                                          </p:spTgt>
                                        </p:tgtEl>
                                        <p:attrNameLst>
                                          <p:attrName>ppt_x</p:attrName>
                                        </p:attrNameLst>
                                      </p:cBhvr>
                                      <p:tavLst>
                                        <p:tav tm="0">
                                          <p:val>
                                            <p:strVal val="#ppt_x"/>
                                          </p:val>
                                        </p:tav>
                                        <p:tav tm="100000">
                                          <p:val>
                                            <p:strVal val="#ppt_x"/>
                                          </p:val>
                                        </p:tav>
                                      </p:tavLst>
                                    </p:anim>
                                    <p:anim calcmode="lin" valueType="num">
                                      <p:cBhvr>
                                        <p:cTn id="199" dur="1000" fill="hold"/>
                                        <p:tgtEl>
                                          <p:spTgt spid="3">
                                            <p:txEl>
                                              <p:pRg st="38" end="38"/>
                                            </p:txEl>
                                          </p:spTgt>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3">
                                            <p:txEl>
                                              <p:pRg st="39" end="39"/>
                                            </p:txEl>
                                          </p:spTgt>
                                        </p:tgtEl>
                                        <p:attrNameLst>
                                          <p:attrName>style.visibility</p:attrName>
                                        </p:attrNameLst>
                                      </p:cBhvr>
                                      <p:to>
                                        <p:strVal val="visible"/>
                                      </p:to>
                                    </p:set>
                                    <p:animEffect transition="in" filter="fade">
                                      <p:cBhvr>
                                        <p:cTn id="202" dur="1000"/>
                                        <p:tgtEl>
                                          <p:spTgt spid="3">
                                            <p:txEl>
                                              <p:pRg st="39" end="39"/>
                                            </p:txEl>
                                          </p:spTgt>
                                        </p:tgtEl>
                                      </p:cBhvr>
                                    </p:animEffect>
                                    <p:anim calcmode="lin" valueType="num">
                                      <p:cBhvr>
                                        <p:cTn id="203" dur="1000" fill="hold"/>
                                        <p:tgtEl>
                                          <p:spTgt spid="3">
                                            <p:txEl>
                                              <p:pRg st="39" end="39"/>
                                            </p:txEl>
                                          </p:spTgt>
                                        </p:tgtEl>
                                        <p:attrNameLst>
                                          <p:attrName>ppt_x</p:attrName>
                                        </p:attrNameLst>
                                      </p:cBhvr>
                                      <p:tavLst>
                                        <p:tav tm="0">
                                          <p:val>
                                            <p:strVal val="#ppt_x"/>
                                          </p:val>
                                        </p:tav>
                                        <p:tav tm="100000">
                                          <p:val>
                                            <p:strVal val="#ppt_x"/>
                                          </p:val>
                                        </p:tav>
                                      </p:tavLst>
                                    </p:anim>
                                    <p:anim calcmode="lin" valueType="num">
                                      <p:cBhvr>
                                        <p:cTn id="204" dur="1000" fill="hold"/>
                                        <p:tgtEl>
                                          <p:spTgt spid="3">
                                            <p:txEl>
                                              <p:pRg st="39" end="39"/>
                                            </p:txEl>
                                          </p:spTgt>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3">
                                            <p:txEl>
                                              <p:pRg st="40" end="40"/>
                                            </p:txEl>
                                          </p:spTgt>
                                        </p:tgtEl>
                                        <p:attrNameLst>
                                          <p:attrName>style.visibility</p:attrName>
                                        </p:attrNameLst>
                                      </p:cBhvr>
                                      <p:to>
                                        <p:strVal val="visible"/>
                                      </p:to>
                                    </p:set>
                                    <p:animEffect transition="in" filter="fade">
                                      <p:cBhvr>
                                        <p:cTn id="207" dur="1000"/>
                                        <p:tgtEl>
                                          <p:spTgt spid="3">
                                            <p:txEl>
                                              <p:pRg st="40" end="40"/>
                                            </p:txEl>
                                          </p:spTgt>
                                        </p:tgtEl>
                                      </p:cBhvr>
                                    </p:animEffect>
                                    <p:anim calcmode="lin" valueType="num">
                                      <p:cBhvr>
                                        <p:cTn id="208" dur="1000" fill="hold"/>
                                        <p:tgtEl>
                                          <p:spTgt spid="3">
                                            <p:txEl>
                                              <p:pRg st="40" end="40"/>
                                            </p:txEl>
                                          </p:spTgt>
                                        </p:tgtEl>
                                        <p:attrNameLst>
                                          <p:attrName>ppt_x</p:attrName>
                                        </p:attrNameLst>
                                      </p:cBhvr>
                                      <p:tavLst>
                                        <p:tav tm="0">
                                          <p:val>
                                            <p:strVal val="#ppt_x"/>
                                          </p:val>
                                        </p:tav>
                                        <p:tav tm="100000">
                                          <p:val>
                                            <p:strVal val="#ppt_x"/>
                                          </p:val>
                                        </p:tav>
                                      </p:tavLst>
                                    </p:anim>
                                    <p:anim calcmode="lin" valueType="num">
                                      <p:cBhvr>
                                        <p:cTn id="209" dur="1000" fill="hold"/>
                                        <p:tgtEl>
                                          <p:spTgt spid="3">
                                            <p:txEl>
                                              <p:pRg st="40" end="40"/>
                                            </p:txEl>
                                          </p:spTgt>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3">
                                            <p:txEl>
                                              <p:pRg st="41" end="41"/>
                                            </p:txEl>
                                          </p:spTgt>
                                        </p:tgtEl>
                                        <p:attrNameLst>
                                          <p:attrName>style.visibility</p:attrName>
                                        </p:attrNameLst>
                                      </p:cBhvr>
                                      <p:to>
                                        <p:strVal val="visible"/>
                                      </p:to>
                                    </p:set>
                                    <p:animEffect transition="in" filter="fade">
                                      <p:cBhvr>
                                        <p:cTn id="212" dur="1000"/>
                                        <p:tgtEl>
                                          <p:spTgt spid="3">
                                            <p:txEl>
                                              <p:pRg st="41" end="41"/>
                                            </p:txEl>
                                          </p:spTgt>
                                        </p:tgtEl>
                                      </p:cBhvr>
                                    </p:animEffect>
                                    <p:anim calcmode="lin" valueType="num">
                                      <p:cBhvr>
                                        <p:cTn id="213" dur="1000" fill="hold"/>
                                        <p:tgtEl>
                                          <p:spTgt spid="3">
                                            <p:txEl>
                                              <p:pRg st="41" end="41"/>
                                            </p:txEl>
                                          </p:spTgt>
                                        </p:tgtEl>
                                        <p:attrNameLst>
                                          <p:attrName>ppt_x</p:attrName>
                                        </p:attrNameLst>
                                      </p:cBhvr>
                                      <p:tavLst>
                                        <p:tav tm="0">
                                          <p:val>
                                            <p:strVal val="#ppt_x"/>
                                          </p:val>
                                        </p:tav>
                                        <p:tav tm="100000">
                                          <p:val>
                                            <p:strVal val="#ppt_x"/>
                                          </p:val>
                                        </p:tav>
                                      </p:tavLst>
                                    </p:anim>
                                    <p:anim calcmode="lin" valueType="num">
                                      <p:cBhvr>
                                        <p:cTn id="214" dur="1000" fill="hold"/>
                                        <p:tgtEl>
                                          <p:spTgt spid="3">
                                            <p:txEl>
                                              <p:pRg st="41" end="41"/>
                                            </p:txEl>
                                          </p:spTgt>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3">
                                            <p:txEl>
                                              <p:pRg st="42" end="42"/>
                                            </p:txEl>
                                          </p:spTgt>
                                        </p:tgtEl>
                                        <p:attrNameLst>
                                          <p:attrName>style.visibility</p:attrName>
                                        </p:attrNameLst>
                                      </p:cBhvr>
                                      <p:to>
                                        <p:strVal val="visible"/>
                                      </p:to>
                                    </p:set>
                                    <p:animEffect transition="in" filter="fade">
                                      <p:cBhvr>
                                        <p:cTn id="217" dur="1000"/>
                                        <p:tgtEl>
                                          <p:spTgt spid="3">
                                            <p:txEl>
                                              <p:pRg st="42" end="42"/>
                                            </p:txEl>
                                          </p:spTgt>
                                        </p:tgtEl>
                                      </p:cBhvr>
                                    </p:animEffect>
                                    <p:anim calcmode="lin" valueType="num">
                                      <p:cBhvr>
                                        <p:cTn id="218" dur="1000" fill="hold"/>
                                        <p:tgtEl>
                                          <p:spTgt spid="3">
                                            <p:txEl>
                                              <p:pRg st="42" end="42"/>
                                            </p:txEl>
                                          </p:spTgt>
                                        </p:tgtEl>
                                        <p:attrNameLst>
                                          <p:attrName>ppt_x</p:attrName>
                                        </p:attrNameLst>
                                      </p:cBhvr>
                                      <p:tavLst>
                                        <p:tav tm="0">
                                          <p:val>
                                            <p:strVal val="#ppt_x"/>
                                          </p:val>
                                        </p:tav>
                                        <p:tav tm="100000">
                                          <p:val>
                                            <p:strVal val="#ppt_x"/>
                                          </p:val>
                                        </p:tav>
                                      </p:tavLst>
                                    </p:anim>
                                    <p:anim calcmode="lin" valueType="num">
                                      <p:cBhvr>
                                        <p:cTn id="219" dur="1000" fill="hold"/>
                                        <p:tgtEl>
                                          <p:spTgt spid="3">
                                            <p:txEl>
                                              <p:pRg st="42" end="4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New Problem: Pipeline Sprawl</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normAutofit/>
          </a:bodyPr>
          <a:lstStyle/>
          <a:p>
            <a:r>
              <a:rPr lang="en-GB" dirty="0"/>
              <a:t>Each stage of the pipeline now has over 60 steps in it!</a:t>
            </a:r>
          </a:p>
          <a:p>
            <a:r>
              <a:rPr lang="en-GB" dirty="0"/>
              <a:t>Most of them are for deploying and running these fixer scripts</a:t>
            </a:r>
          </a:p>
          <a:p>
            <a:r>
              <a:rPr lang="en-GB" dirty="0"/>
              <a:t>And each time another intricacy of deployment is uncovered, another series of steps are added!</a:t>
            </a:r>
          </a:p>
          <a:p>
            <a:pPr marL="0" indent="0">
              <a:buNone/>
            </a:pPr>
            <a:r>
              <a:rPr lang="en-GB" dirty="0"/>
              <a:t>At the moment though, there isn’t really a solution for this. Complex systems tend to have complicated processes and this is no exception!</a:t>
            </a:r>
          </a:p>
        </p:txBody>
      </p:sp>
    </p:spTree>
    <p:extLst>
      <p:ext uri="{BB962C8B-B14F-4D97-AF65-F5344CB8AC3E}">
        <p14:creationId xmlns:p14="http://schemas.microsoft.com/office/powerpoint/2010/main" val="188913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Lesson: Pipelines</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r>
              <a:rPr lang="en-GB" dirty="0"/>
              <a:t>It can be easy to get carried away with new &amp; interesting technology</a:t>
            </a:r>
          </a:p>
          <a:p>
            <a:r>
              <a:rPr lang="en-GB" dirty="0"/>
              <a:t>Sometimes you need to accept complexity for what it is</a:t>
            </a:r>
          </a:p>
          <a:p>
            <a:r>
              <a:rPr lang="en-GB" dirty="0"/>
              <a:t>Consider what consolidation of tasks can be done</a:t>
            </a:r>
          </a:p>
        </p:txBody>
      </p:sp>
    </p:spTree>
    <p:extLst>
      <p:ext uri="{BB962C8B-B14F-4D97-AF65-F5344CB8AC3E}">
        <p14:creationId xmlns:p14="http://schemas.microsoft.com/office/powerpoint/2010/main" val="39991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Problem: Testing</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normAutofit lnSpcReduction="10000"/>
          </a:bodyPr>
          <a:lstStyle/>
          <a:p>
            <a:pPr marL="0" indent="0">
              <a:buNone/>
            </a:pPr>
            <a:r>
              <a:rPr lang="en-GB" dirty="0"/>
              <a:t>Testing is a crucial part of any modern, well managed system, particularly when interfacing with external APIs, etc. These 3</a:t>
            </a:r>
            <a:r>
              <a:rPr lang="en-GB" baseline="30000" dirty="0"/>
              <a:t>rd</a:t>
            </a:r>
            <a:r>
              <a:rPr lang="en-GB" dirty="0"/>
              <a:t> party systems often come with restrictions on how they’re accessed.</a:t>
            </a:r>
          </a:p>
          <a:p>
            <a:pPr marL="0" indent="0">
              <a:buNone/>
            </a:pPr>
            <a:r>
              <a:rPr lang="en-GB" dirty="0"/>
              <a:t>OK, nothing major there you say? But this is the real-world, so there’s always a snag…</a:t>
            </a:r>
          </a:p>
          <a:p>
            <a:r>
              <a:rPr lang="en-GB" dirty="0"/>
              <a:t>One of our largest suppliers provide an API that we make a lot of use of. It can be accessed from any of our wired networks, but not the Wi-Fi</a:t>
            </a:r>
          </a:p>
          <a:p>
            <a:r>
              <a:rPr lang="en-GB" dirty="0"/>
              <a:t>Then we have our security team, who’ve decided that outbound access to Azure is only allowed on the Wi-Fi and not the wired network</a:t>
            </a:r>
          </a:p>
          <a:p>
            <a:r>
              <a:rPr lang="en-GB" dirty="0"/>
              <a:t>We have a regression suite that needs to talk to both of these systems… and needs to be run manually</a:t>
            </a:r>
          </a:p>
          <a:p>
            <a:r>
              <a:rPr lang="en-GB" dirty="0"/>
              <a:t>There’s also the little matter of testing all of our </a:t>
            </a:r>
            <a:r>
              <a:rPr lang="en-GB" dirty="0" err="1"/>
              <a:t>IaC</a:t>
            </a:r>
            <a:r>
              <a:rPr lang="en-GB" dirty="0"/>
              <a:t> modules and scripts</a:t>
            </a:r>
          </a:p>
        </p:txBody>
      </p:sp>
    </p:spTree>
    <p:extLst>
      <p:ext uri="{BB962C8B-B14F-4D97-AF65-F5344CB8AC3E}">
        <p14:creationId xmlns:p14="http://schemas.microsoft.com/office/powerpoint/2010/main" val="231175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Solution: Testing</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normAutofit/>
          </a:bodyPr>
          <a:lstStyle/>
          <a:p>
            <a:r>
              <a:rPr lang="en-GB" dirty="0"/>
              <a:t>Again, an item without a clear solution – at least for Terraform</a:t>
            </a:r>
          </a:p>
          <a:p>
            <a:r>
              <a:rPr lang="en-GB" dirty="0"/>
              <a:t>Work has started on re-designing the test suite to run from a pipeline, but we still have issues accessing 3</a:t>
            </a:r>
            <a:r>
              <a:rPr lang="en-GB" baseline="30000" dirty="0"/>
              <a:t>rd</a:t>
            </a:r>
            <a:r>
              <a:rPr lang="en-GB" dirty="0"/>
              <a:t> party systems</a:t>
            </a:r>
          </a:p>
          <a:p>
            <a:r>
              <a:rPr lang="en-GB" dirty="0"/>
              <a:t>This is another case of trying to automate a manual process and will no doubt spawn it’s own set of issues!</a:t>
            </a:r>
          </a:p>
          <a:p>
            <a:r>
              <a:rPr lang="en-GB" dirty="0"/>
              <a:t>Pester is being used for script modules, but is yet to be done for stand-alone ones or those in a Terraform module</a:t>
            </a:r>
          </a:p>
        </p:txBody>
      </p:sp>
    </p:spTree>
    <p:extLst>
      <p:ext uri="{BB962C8B-B14F-4D97-AF65-F5344CB8AC3E}">
        <p14:creationId xmlns:p14="http://schemas.microsoft.com/office/powerpoint/2010/main" val="212181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happened?</a:t>
            </a:r>
            <a:endParaRPr dirty="0"/>
          </a:p>
        </p:txBody>
      </p:sp>
      <p:sp>
        <p:nvSpPr>
          <p:cNvPr id="3" name="Text Placeholder 2"/>
          <p:cNvSpPr>
            <a:spLocks noGrp="1"/>
          </p:cNvSpPr>
          <p:nvPr>
            <p:ph type="body" idx="1"/>
          </p:nvPr>
        </p:nvSpPr>
        <p:spPr/>
        <p:txBody>
          <a:bodyPr/>
          <a:lstStyle/>
          <a:p>
            <a:endParaRPr dirty="0"/>
          </a:p>
        </p:txBody>
      </p:sp>
    </p:spTree>
    <p:extLst>
      <p:ext uri="{BB962C8B-B14F-4D97-AF65-F5344CB8AC3E}">
        <p14:creationId xmlns:p14="http://schemas.microsoft.com/office/powerpoint/2010/main" val="359617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a:prstGeom prst="rect">
            <a:avLst/>
          </a:prstGeom>
        </p:spPr>
        <p:txBody>
          <a:bodyPr anchor="b">
            <a:normAutofit/>
          </a:bodyPr>
          <a:lstStyle/>
          <a:p>
            <a:r>
              <a:rPr lang="en-US" dirty="0"/>
              <a:t>Sophie</a:t>
            </a:r>
            <a:endParaRPr dirty="0"/>
          </a:p>
        </p:txBody>
      </p:sp>
      <p:pic>
        <p:nvPicPr>
          <p:cNvPr id="5" name="Content Placeholder 4">
            <a:extLst>
              <a:ext uri="{FF2B5EF4-FFF2-40B4-BE49-F238E27FC236}">
                <a16:creationId xmlns:a16="http://schemas.microsoft.com/office/drawing/2014/main" id="{3BAB7E20-7FE6-48F7-A02C-CC51FD6874A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13103"/>
          <a:stretch/>
        </p:blipFill>
        <p:spPr>
          <a:xfrm>
            <a:off x="781251" y="777240"/>
            <a:ext cx="6400800" cy="5303520"/>
          </a:xfrm>
          <a:prstGeom prst="rect">
            <a:avLst/>
          </a:prstGeom>
          <a:noFill/>
        </p:spPr>
      </p:pic>
      <p:sp>
        <p:nvSpPr>
          <p:cNvPr id="10" name="Text Placeholder 3">
            <a:extLst>
              <a:ext uri="{FF2B5EF4-FFF2-40B4-BE49-F238E27FC236}">
                <a16:creationId xmlns:a16="http://schemas.microsoft.com/office/drawing/2014/main" id="{F9A15B1B-A452-421A-8F30-0FB257E52A5C}"/>
              </a:ext>
            </a:extLst>
          </p:cNvPr>
          <p:cNvSpPr>
            <a:spLocks noGrp="1"/>
          </p:cNvSpPr>
          <p:nvPr>
            <p:ph type="body" sz="half" idx="2"/>
          </p:nvPr>
        </p:nvSpPr>
        <p:spPr>
          <a:xfrm>
            <a:off x="7997952" y="3429000"/>
            <a:ext cx="3127248" cy="1828800"/>
          </a:xfrm>
          <a:prstGeom prst="rect">
            <a:avLst/>
          </a:prstGeom>
        </p:spPr>
        <p:txBody>
          <a:bodyPr>
            <a:normAutofit fontScale="92500" lnSpcReduction="10000"/>
          </a:bodyPr>
          <a:lstStyle/>
          <a:p>
            <a:pPr>
              <a:spcAft>
                <a:spcPts val="600"/>
              </a:spcAft>
            </a:pPr>
            <a:r>
              <a:rPr lang="en-US" dirty="0"/>
              <a:t>This little one joined the world in August, taking me out of the office for the second half of the month. Work on the project came to a halt and it was officially put on hiatus just before my return. Turns out that no matter how hard you try, sometimes someone </a:t>
            </a:r>
            <a:r>
              <a:rPr lang="en-US" b="1" i="1" dirty="0"/>
              <a:t>is</a:t>
            </a:r>
            <a:r>
              <a:rPr lang="en-US" dirty="0"/>
              <a:t> crucial to a project!</a:t>
            </a:r>
          </a:p>
        </p:txBody>
      </p:sp>
    </p:spTree>
    <p:extLst>
      <p:ext uri="{BB962C8B-B14F-4D97-AF65-F5344CB8AC3E}">
        <p14:creationId xmlns:p14="http://schemas.microsoft.com/office/powerpoint/2010/main" val="27222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Disaster Strikes</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normAutofit lnSpcReduction="10000"/>
          </a:bodyPr>
          <a:lstStyle/>
          <a:p>
            <a:pPr marL="0" indent="0">
              <a:buNone/>
            </a:pPr>
            <a:r>
              <a:rPr lang="en-GB" dirty="0"/>
              <a:t>Shortly after I returned to work, I was tasked with seeing what could be progressed outside of the formal project in terms of its original goal – get off of legacy systems and into Azure.</a:t>
            </a:r>
          </a:p>
          <a:p>
            <a:pPr marL="0" indent="0">
              <a:buNone/>
            </a:pPr>
            <a:r>
              <a:rPr lang="en-GB" dirty="0"/>
              <a:t>During my absence, some work had been done on the remaining CI/CD issues in a fork of the original repo, using it’s own pipeline. This was not popular with everyone, so we had to merge it back in and get the existing pipeline to create another environment.</a:t>
            </a:r>
          </a:p>
          <a:p>
            <a:pPr marL="0" indent="0">
              <a:buNone/>
            </a:pPr>
            <a:r>
              <a:rPr lang="en-GB" dirty="0"/>
              <a:t>So we cloned the Dev stage, changed all the variables that suddenly had no value and…</a:t>
            </a:r>
          </a:p>
          <a:p>
            <a:pPr marL="0" indent="0">
              <a:buNone/>
            </a:pPr>
            <a:r>
              <a:rPr lang="en-GB" dirty="0"/>
              <a:t>Deleted our Dev/Test environments.</a:t>
            </a:r>
          </a:p>
          <a:p>
            <a:pPr marL="0" indent="0">
              <a:buNone/>
            </a:pPr>
            <a:r>
              <a:rPr lang="en-GB" dirty="0"/>
              <a:t>Do not pass go.</a:t>
            </a:r>
          </a:p>
          <a:p>
            <a:pPr marL="0" indent="0">
              <a:buNone/>
            </a:pPr>
            <a:r>
              <a:rPr lang="en-GB" dirty="0"/>
              <a:t>Do not collect £200…</a:t>
            </a:r>
          </a:p>
        </p:txBody>
      </p:sp>
    </p:spTree>
    <p:extLst>
      <p:ext uri="{BB962C8B-B14F-4D97-AF65-F5344CB8AC3E}">
        <p14:creationId xmlns:p14="http://schemas.microsoft.com/office/powerpoint/2010/main" val="409645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Recovery</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normAutofit/>
          </a:bodyPr>
          <a:lstStyle/>
          <a:p>
            <a:pPr marL="0" indent="0">
              <a:buNone/>
            </a:pPr>
            <a:r>
              <a:rPr lang="en-GB" dirty="0"/>
              <a:t>Despite the major setback, it was felt that something could still be salvaged from the wreckage.</a:t>
            </a:r>
          </a:p>
          <a:p>
            <a:pPr marL="0" indent="0">
              <a:buNone/>
            </a:pPr>
            <a:r>
              <a:rPr lang="en-GB" dirty="0"/>
              <a:t>The original project goal had been to migrate the websites, mostly as a cost-saving exercise. Due to the nature of the legacy environment, we could potentially migrate some of the services to Azure and still power down VMs to reduce costs.</a:t>
            </a:r>
          </a:p>
          <a:p>
            <a:pPr marL="0" indent="0">
              <a:buNone/>
            </a:pPr>
            <a:r>
              <a:rPr lang="en-GB" dirty="0"/>
              <a:t>So we re-deployed the SQL and CDN/Storage Account components from the original design to a new Dev/Test environment and started work on incorporating their use into the existing websites.</a:t>
            </a:r>
          </a:p>
          <a:p>
            <a:pPr marL="0" indent="0">
              <a:buNone/>
            </a:pPr>
            <a:r>
              <a:rPr lang="en-GB" dirty="0"/>
              <a:t>That change was successfully completed back in October and we’re now also looking at restarting the project in the New Year</a:t>
            </a:r>
          </a:p>
        </p:txBody>
      </p:sp>
    </p:spTree>
    <p:extLst>
      <p:ext uri="{BB962C8B-B14F-4D97-AF65-F5344CB8AC3E}">
        <p14:creationId xmlns:p14="http://schemas.microsoft.com/office/powerpoint/2010/main" val="4292158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602FAB-BCB4-415F-883F-F73B823DFC3C}"/>
              </a:ext>
            </a:extLst>
          </p:cNvPr>
          <p:cNvSpPr>
            <a:spLocks noGrp="1"/>
          </p:cNvSpPr>
          <p:nvPr>
            <p:ph type="title"/>
          </p:nvPr>
        </p:nvSpPr>
        <p:spPr/>
        <p:txBody>
          <a:bodyPr/>
          <a:lstStyle/>
          <a:p>
            <a:r>
              <a:rPr lang="en-GB" dirty="0"/>
              <a:t>Learnings: What would I change?</a:t>
            </a:r>
          </a:p>
        </p:txBody>
      </p:sp>
      <p:sp>
        <p:nvSpPr>
          <p:cNvPr id="5" name="Content Placeholder 4">
            <a:extLst>
              <a:ext uri="{FF2B5EF4-FFF2-40B4-BE49-F238E27FC236}">
                <a16:creationId xmlns:a16="http://schemas.microsoft.com/office/drawing/2014/main" id="{70278365-D9EA-41F6-AAE5-35DD0C7D1063}"/>
              </a:ext>
            </a:extLst>
          </p:cNvPr>
          <p:cNvSpPr>
            <a:spLocks noGrp="1"/>
          </p:cNvSpPr>
          <p:nvPr>
            <p:ph idx="1"/>
          </p:nvPr>
        </p:nvSpPr>
        <p:spPr/>
        <p:txBody>
          <a:bodyPr>
            <a:normAutofit/>
          </a:bodyPr>
          <a:lstStyle/>
          <a:p>
            <a:pPr marL="0" indent="0">
              <a:buNone/>
            </a:pPr>
            <a:r>
              <a:rPr lang="en-GB" dirty="0"/>
              <a:t>When the project starts up again, there are certainly some changes I’d like to make:</a:t>
            </a:r>
          </a:p>
          <a:p>
            <a:pPr marL="457200" indent="-457200">
              <a:buFont typeface="+mj-lt"/>
              <a:buAutoNum type="arabicPeriod"/>
            </a:pPr>
            <a:r>
              <a:rPr lang="en-GB" dirty="0"/>
              <a:t>Release pipeline as code – makes managing large, complex pipelines easier and would have almost certainly avoided the issue with deleting environments!</a:t>
            </a:r>
          </a:p>
          <a:p>
            <a:pPr marL="457200" indent="-457200">
              <a:buFont typeface="+mj-lt"/>
              <a:buAutoNum type="arabicPeriod"/>
            </a:pPr>
            <a:r>
              <a:rPr lang="en-GB" dirty="0"/>
              <a:t>Replace the Application Gateways – they’re slow and relatively expensive for a PaaS component. Either the improved V2 SKU or, more likely, Azure </a:t>
            </a:r>
            <a:r>
              <a:rPr lang="en-GB" dirty="0" err="1"/>
              <a:t>Frontdoor</a:t>
            </a:r>
            <a:endParaRPr lang="en-GB" dirty="0"/>
          </a:p>
          <a:p>
            <a:pPr marL="457200" indent="-457200">
              <a:buFont typeface="+mj-lt"/>
              <a:buAutoNum type="arabicPeriod"/>
            </a:pPr>
            <a:r>
              <a:rPr lang="en-GB" dirty="0"/>
              <a:t>Tidy-up of the application code repository – lots of issues with App Settings, Connection Strings and the like came about because of </a:t>
            </a:r>
            <a:r>
              <a:rPr lang="en-GB" dirty="0" err="1"/>
              <a:t>Devs</a:t>
            </a:r>
            <a:r>
              <a:rPr lang="en-GB" dirty="0"/>
              <a:t> building the solution locally and then committing dodgy configurations back</a:t>
            </a:r>
          </a:p>
          <a:p>
            <a:pPr marL="457200" indent="-457200">
              <a:buFont typeface="+mj-lt"/>
              <a:buAutoNum type="arabicPeriod"/>
            </a:pPr>
            <a:r>
              <a:rPr lang="en-GB" dirty="0"/>
              <a:t>Proof of Concept – a </a:t>
            </a:r>
            <a:r>
              <a:rPr lang="en-GB" i="1" dirty="0"/>
              <a:t>huge</a:t>
            </a:r>
            <a:r>
              <a:rPr lang="en-GB" dirty="0"/>
              <a:t> amount of work in the project was spent on testing ideas out and resolving issues with the proposed design, because no one did any exploratory work before the design was signed off</a:t>
            </a:r>
          </a:p>
        </p:txBody>
      </p:sp>
    </p:spTree>
    <p:extLst>
      <p:ext uri="{BB962C8B-B14F-4D97-AF65-F5344CB8AC3E}">
        <p14:creationId xmlns:p14="http://schemas.microsoft.com/office/powerpoint/2010/main" val="215825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1E1D-9E68-4F4D-9D27-E5F269CB6402}"/>
              </a:ext>
            </a:extLst>
          </p:cNvPr>
          <p:cNvSpPr>
            <a:spLocks noGrp="1"/>
          </p:cNvSpPr>
          <p:nvPr>
            <p:ph type="title"/>
          </p:nvPr>
        </p:nvSpPr>
        <p:spPr/>
        <p:txBody>
          <a:bodyPr/>
          <a:lstStyle/>
          <a:p>
            <a:r>
              <a:rPr lang="en-GB" dirty="0"/>
              <a:t>Why this topic?</a:t>
            </a:r>
          </a:p>
        </p:txBody>
      </p:sp>
      <p:sp>
        <p:nvSpPr>
          <p:cNvPr id="3" name="Content Placeholder 2">
            <a:extLst>
              <a:ext uri="{FF2B5EF4-FFF2-40B4-BE49-F238E27FC236}">
                <a16:creationId xmlns:a16="http://schemas.microsoft.com/office/drawing/2014/main" id="{A9051D30-3BFB-43BD-9FC2-C08123170F28}"/>
              </a:ext>
            </a:extLst>
          </p:cNvPr>
          <p:cNvSpPr>
            <a:spLocks noGrp="1"/>
          </p:cNvSpPr>
          <p:nvPr>
            <p:ph idx="1"/>
          </p:nvPr>
        </p:nvSpPr>
        <p:spPr/>
        <p:txBody>
          <a:bodyPr/>
          <a:lstStyle/>
          <a:p>
            <a:pPr marL="0" indent="0">
              <a:buNone/>
            </a:pPr>
            <a:r>
              <a:rPr lang="en-GB" dirty="0"/>
              <a:t>I decided a while ago that I wanted to give something back to the community after attending my fair-share of meet-ups, so I thought it would be good to have a topic that was interesting, relevant and that I could talk about with some confidence. </a:t>
            </a:r>
          </a:p>
          <a:p>
            <a:pPr marL="0" indent="0">
              <a:buNone/>
            </a:pPr>
            <a:r>
              <a:rPr lang="en-GB" dirty="0"/>
              <a:t>In the end, I decided on talking about my experiences with a large, real-world deployment that I’ve spent the majority of 2019 working on. It also would show that whilst tech demos in meet-ups are cool, they rarely in my experience translate into what happens when you need to implement something in the day job.</a:t>
            </a:r>
          </a:p>
          <a:p>
            <a:pPr marL="0" indent="0">
              <a:buNone/>
            </a:pPr>
            <a:r>
              <a:rPr lang="en-GB" dirty="0"/>
              <a:t>Hopefully I’ve chosen my topic wisely…</a:t>
            </a:r>
          </a:p>
        </p:txBody>
      </p:sp>
    </p:spTree>
    <p:extLst>
      <p:ext uri="{BB962C8B-B14F-4D97-AF65-F5344CB8AC3E}">
        <p14:creationId xmlns:p14="http://schemas.microsoft.com/office/powerpoint/2010/main" val="39107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a:t>
            </a:r>
            <a:endParaRPr dirty="0"/>
          </a:p>
        </p:txBody>
      </p:sp>
      <p:sp>
        <p:nvSpPr>
          <p:cNvPr id="3" name="Text Placeholder 2"/>
          <p:cNvSpPr>
            <a:spLocks noGrp="1"/>
          </p:cNvSpPr>
          <p:nvPr>
            <p:ph type="body" idx="1"/>
          </p:nvPr>
        </p:nvSpPr>
        <p:spPr/>
        <p:txBody>
          <a:bodyPr/>
          <a:lstStyle/>
          <a:p>
            <a:endParaRPr dirty="0"/>
          </a:p>
        </p:txBody>
      </p:sp>
    </p:spTree>
    <p:extLst>
      <p:ext uri="{BB962C8B-B14F-4D97-AF65-F5344CB8AC3E}">
        <p14:creationId xmlns:p14="http://schemas.microsoft.com/office/powerpoint/2010/main" val="166564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5373" y="836712"/>
            <a:ext cx="3122613" cy="1828800"/>
          </a:xfrm>
        </p:spPr>
        <p:txBody>
          <a:bodyPr/>
          <a:lstStyle/>
          <a:p>
            <a:r>
              <a:rPr lang="en-US" dirty="0"/>
              <a:t>The Usual Approach</a:t>
            </a:r>
            <a:endParaRPr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GB" sz="1000" dirty="0">
                <a:solidFill>
                  <a:srgbClr val="569CD6"/>
                </a:solidFill>
                <a:latin typeface="Fira Code" panose="020B0809050000020004" pitchFamily="49" charset="0"/>
                <a:ea typeface="Fira Code" panose="020B0809050000020004" pitchFamily="49" charset="0"/>
              </a:rPr>
              <a:t>provider</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azurerm</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808080"/>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lnSpc>
                <a:spcPct val="100000"/>
              </a:lnSpc>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version</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~&gt; </a:t>
            </a:r>
            <a:r>
              <a:rPr lang="en-GB" sz="1000" dirty="0">
                <a:solidFill>
                  <a:srgbClr val="CE9178"/>
                </a:solidFill>
                <a:latin typeface="Fira Code" panose="020B0809050000020004" pitchFamily="49" charset="0"/>
                <a:ea typeface="Fira Code" panose="020B0809050000020004" pitchFamily="49" charset="0"/>
              </a:rPr>
              <a:t>1.36"</a:t>
            </a:r>
            <a:endParaRPr lang="en-GB" sz="1000" dirty="0">
              <a:solidFill>
                <a:srgbClr val="D4D4D4"/>
              </a:solidFill>
              <a:latin typeface="Fira Code" panose="020B0809050000020004" pitchFamily="49" charset="0"/>
              <a:ea typeface="Fira Code" panose="020B0809050000020004" pitchFamily="49" charset="0"/>
            </a:endParaRPr>
          </a:p>
          <a:p>
            <a:pPr marL="0" indent="0">
              <a:lnSpc>
                <a:spcPct val="100000"/>
              </a:lnSpc>
              <a:spcBef>
                <a:spcPts val="0"/>
              </a:spcBef>
              <a:buNone/>
            </a:pPr>
            <a:r>
              <a:rPr lang="en-GB" sz="1000" dirty="0">
                <a:solidFill>
                  <a:srgbClr val="808080"/>
                </a:solidFill>
                <a:latin typeface="Fira Code" panose="020B0809050000020004" pitchFamily="49" charset="0"/>
                <a:ea typeface="Fira Code" panose="020B0809050000020004" pitchFamily="49" charset="0"/>
              </a:rPr>
              <a:t>}</a:t>
            </a:r>
          </a:p>
          <a:p>
            <a:pPr marL="0" indent="0">
              <a:lnSpc>
                <a:spcPct val="100000"/>
              </a:lnSpc>
              <a:spcBef>
                <a:spcPts val="0"/>
              </a:spcBef>
              <a:buNone/>
            </a:pPr>
            <a:br>
              <a:rPr lang="en-GB" sz="1000" dirty="0">
                <a:solidFill>
                  <a:srgbClr val="D4D4D4"/>
                </a:solidFill>
                <a:latin typeface="Fira Code" panose="020B0809050000020004" pitchFamily="49" charset="0"/>
                <a:ea typeface="Fira Code" panose="020B0809050000020004" pitchFamily="49" charset="0"/>
              </a:rPr>
            </a:br>
            <a:r>
              <a:rPr lang="en-GB" sz="1000" dirty="0">
                <a:solidFill>
                  <a:srgbClr val="569CD6"/>
                </a:solidFill>
                <a:latin typeface="Fira Code" panose="020B0809050000020004" pitchFamily="49" charset="0"/>
                <a:ea typeface="Fira Code" panose="020B0809050000020004" pitchFamily="49" charset="0"/>
              </a:rPr>
              <a:t>resource</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azurerm_resource_group</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resourceGroup</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808080"/>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lnSpc>
                <a:spcPct val="100000"/>
              </a:lnSpc>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"RG-</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BaseName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Environment</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lnSpc>
                <a:spcPct val="100000"/>
              </a:lnSpc>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location</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Location</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lnSpc>
                <a:spcPct val="100000"/>
              </a:lnSpc>
              <a:spcBef>
                <a:spcPts val="0"/>
              </a:spcBef>
              <a:buNone/>
            </a:pPr>
            <a:r>
              <a:rPr lang="en-GB" sz="1000" dirty="0">
                <a:solidFill>
                  <a:srgbClr val="808080"/>
                </a:solidFill>
                <a:latin typeface="Fira Code" panose="020B0809050000020004" pitchFamily="49" charset="0"/>
                <a:ea typeface="Fira Code" panose="020B0809050000020004" pitchFamily="49" charset="0"/>
              </a:rPr>
              <a:t>}</a:t>
            </a:r>
          </a:p>
          <a:p>
            <a:pPr marL="0" indent="0">
              <a:lnSpc>
                <a:spcPct val="100000"/>
              </a:lnSpc>
              <a:spcBef>
                <a:spcPts val="0"/>
              </a:spcBef>
              <a:buNone/>
            </a:pPr>
            <a:br>
              <a:rPr lang="en-GB" sz="1000" dirty="0">
                <a:solidFill>
                  <a:srgbClr val="D4D4D4"/>
                </a:solidFill>
                <a:latin typeface="Fira Code" panose="020B0809050000020004" pitchFamily="49" charset="0"/>
                <a:ea typeface="Fira Code" panose="020B0809050000020004" pitchFamily="49" charset="0"/>
              </a:rPr>
            </a:br>
            <a:r>
              <a:rPr lang="en-GB" sz="1000" dirty="0">
                <a:solidFill>
                  <a:srgbClr val="569CD6"/>
                </a:solidFill>
                <a:latin typeface="Fira Code" panose="020B0809050000020004" pitchFamily="49" charset="0"/>
                <a:ea typeface="Fira Code" panose="020B0809050000020004" pitchFamily="49" charset="0"/>
              </a:rPr>
              <a:t>resource</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azurerm_app_service_plan</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webAppPlan</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808080"/>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"ASP-</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BaseName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Environment</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location</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Location</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resource_group_name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azurerm_resource_group</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resourceGroup</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sku</a:t>
            </a:r>
            <a:r>
              <a:rPr lang="en-GB" sz="10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tier</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AppTier</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size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AppSize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808080"/>
                </a:solidFill>
                <a:latin typeface="Fira Code" panose="020B0809050000020004" pitchFamily="49" charset="0"/>
                <a:ea typeface="Fira Code" panose="020B0809050000020004" pitchFamily="49" charset="0"/>
              </a:rPr>
              <a:t>    }</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808080"/>
                </a:solidFill>
                <a:latin typeface="Fira Code" panose="020B0809050000020004" pitchFamily="49" charset="0"/>
                <a:ea typeface="Fira Code" panose="020B0809050000020004" pitchFamily="49" charset="0"/>
              </a:rPr>
              <a:t>}</a:t>
            </a:r>
          </a:p>
          <a:p>
            <a:pPr marL="0" indent="0">
              <a:spcBef>
                <a:spcPts val="0"/>
              </a:spcBef>
              <a:buNone/>
            </a:pP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569CD6"/>
                </a:solidFill>
                <a:latin typeface="Fira Code" panose="020B0809050000020004" pitchFamily="49" charset="0"/>
                <a:ea typeface="Fira Code" panose="020B0809050000020004" pitchFamily="49" charset="0"/>
              </a:rPr>
              <a:t>resource</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azurerm_app_service</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webApp</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808080"/>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"WA-</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BaseName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Environment</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location</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Location</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resource_group_name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azurerm_resource_group</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resourceGroup</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app_service_plan_id</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azurerm_app_service_plan</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webAppPlan</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id</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connection_string</a:t>
            </a:r>
            <a:r>
              <a:rPr lang="en-GB" sz="10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azurerm_sql_database</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sqlDatabase</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type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err="1">
                <a:solidFill>
                  <a:srgbClr val="CE9178"/>
                </a:solidFill>
                <a:latin typeface="Fira Code" panose="020B0809050000020004" pitchFamily="49" charset="0"/>
                <a:ea typeface="Fira Code" panose="020B0809050000020004" pitchFamily="49" charset="0"/>
              </a:rPr>
              <a:t>SQLServer</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9CDCFE"/>
                </a:solidFill>
                <a:latin typeface="Fira Code" panose="020B0809050000020004" pitchFamily="49" charset="0"/>
                <a:ea typeface="Fira Code" panose="020B0809050000020004" pitchFamily="49" charset="0"/>
              </a:rPr>
              <a:t>value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"Server</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azurerm_sql_server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sqlServer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fully_qualified_domain_name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1433</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Initial</a:t>
            </a: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CE9178"/>
                </a:solidFill>
                <a:latin typeface="Fira Code" panose="020B0809050000020004" pitchFamily="49" charset="0"/>
                <a:ea typeface="Fira Code" panose="020B0809050000020004" pitchFamily="49" charset="0"/>
              </a:rPr>
              <a:t>Catalog</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azurerm_sql_database</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sqlDatabase</a:t>
            </a:r>
            <a:r>
              <a:rPr lang="en-GB" sz="1000" dirty="0">
                <a:solidFill>
                  <a:srgbClr val="C586C0"/>
                </a:solidFill>
                <a:latin typeface="Fira Code" panose="020B0809050000020004" pitchFamily="49" charset="0"/>
                <a:ea typeface="Fira Code" panose="020B0809050000020004" pitchFamily="49" charset="0"/>
              </a:rPr>
              <a:t>.</a:t>
            </a:r>
            <a:r>
              <a:rPr lang="en-GB" sz="1000" dirty="0">
                <a:solidFill>
                  <a:srgbClr val="9CDCFE"/>
                </a:solidFill>
                <a:latin typeface="Fira Code" panose="020B0809050000020004" pitchFamily="49" charset="0"/>
                <a:ea typeface="Fira Code" panose="020B0809050000020004" pitchFamily="49" charset="0"/>
              </a:rPr>
              <a:t>name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User</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ID</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SqlAdmin</a:t>
            </a:r>
            <a:r>
              <a:rPr lang="en-GB" sz="1000" dirty="0">
                <a:solidFill>
                  <a:srgbClr val="D4D4D4"/>
                </a:solidFill>
                <a:latin typeface="Fira Code" panose="020B0809050000020004" pitchFamily="49" charset="0"/>
                <a:ea typeface="Fira Code" panose="020B0809050000020004" pitchFamily="49" charset="0"/>
              </a:rPr>
              <a:t>}; </a:t>
            </a:r>
            <a:r>
              <a:rPr lang="en-GB" sz="1000" dirty="0">
                <a:solidFill>
                  <a:srgbClr val="CE9178"/>
                </a:solidFill>
                <a:latin typeface="Fira Code" panose="020B0809050000020004" pitchFamily="49" charset="0"/>
                <a:ea typeface="Fira Code" panose="020B0809050000020004" pitchFamily="49" charset="0"/>
              </a:rPr>
              <a:t>Password</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SqlPassword</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808080"/>
                </a:solidFill>
                <a:latin typeface="Fira Code" panose="020B0809050000020004" pitchFamily="49" charset="0"/>
                <a:ea typeface="Fira Code" panose="020B0809050000020004" pitchFamily="49" charset="0"/>
              </a:rPr>
              <a:t>    }</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https_only</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AppHttpsOnly</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site_config</a:t>
            </a:r>
            <a:r>
              <a:rPr lang="en-GB" sz="1000" dirty="0">
                <a:solidFill>
                  <a:srgbClr val="D4D4D4"/>
                </a:solidFill>
                <a:latin typeface="Fira Code" panose="020B0809050000020004" pitchFamily="49" charset="0"/>
                <a:ea typeface="Fira Code" panose="020B0809050000020004" pitchFamily="49" charset="0"/>
              </a:rPr>
              <a:t> {</a:t>
            </a:r>
          </a:p>
          <a:p>
            <a:pPr marL="0" indent="0">
              <a:spcBef>
                <a:spcPts val="0"/>
              </a:spcBef>
              <a:buNone/>
            </a:pPr>
            <a:r>
              <a:rPr lang="en-GB" sz="1000" dirty="0">
                <a:solidFill>
                  <a:srgbClr val="D4D4D4"/>
                </a:solidFill>
                <a:latin typeface="Fira Code" panose="020B0809050000020004" pitchFamily="49" charset="0"/>
                <a:ea typeface="Fira Code" panose="020B0809050000020004" pitchFamily="49" charset="0"/>
              </a:rPr>
              <a:t>        </a:t>
            </a:r>
            <a:r>
              <a:rPr lang="en-GB" sz="1000" dirty="0" err="1">
                <a:solidFill>
                  <a:srgbClr val="9CDCFE"/>
                </a:solidFill>
                <a:latin typeface="Fira Code" panose="020B0809050000020004" pitchFamily="49" charset="0"/>
                <a:ea typeface="Fira Code" panose="020B0809050000020004" pitchFamily="49" charset="0"/>
              </a:rPr>
              <a:t>ftps_state</a:t>
            </a:r>
            <a:r>
              <a:rPr lang="en-GB" sz="1000" dirty="0">
                <a:solidFill>
                  <a:srgbClr val="D4D4D4"/>
                </a:solidFill>
                <a:latin typeface="Fira Code" panose="020B0809050000020004" pitchFamily="49" charset="0"/>
                <a:ea typeface="Fira Code" panose="020B0809050000020004" pitchFamily="49" charset="0"/>
              </a:rPr>
              <a:t>      = </a:t>
            </a:r>
            <a:r>
              <a:rPr lang="en-GB" sz="1000" dirty="0">
                <a:solidFill>
                  <a:srgbClr val="CE9178"/>
                </a:solidFill>
                <a:latin typeface="Fira Code" panose="020B0809050000020004" pitchFamily="49" charset="0"/>
                <a:ea typeface="Fira Code" panose="020B0809050000020004" pitchFamily="49" charset="0"/>
              </a:rPr>
              <a:t>"</a:t>
            </a:r>
            <a:r>
              <a:rPr lang="en-GB" sz="1000" dirty="0">
                <a:solidFill>
                  <a:srgbClr val="D4D4D4"/>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var</a:t>
            </a:r>
            <a:r>
              <a:rPr lang="en-GB" sz="1000" dirty="0" err="1">
                <a:solidFill>
                  <a:srgbClr val="C586C0"/>
                </a:solidFill>
                <a:latin typeface="Fira Code" panose="020B0809050000020004" pitchFamily="49" charset="0"/>
                <a:ea typeface="Fira Code" panose="020B0809050000020004" pitchFamily="49" charset="0"/>
              </a:rPr>
              <a:t>.</a:t>
            </a:r>
            <a:r>
              <a:rPr lang="en-GB" sz="1000" dirty="0" err="1">
                <a:solidFill>
                  <a:srgbClr val="9CDCFE"/>
                </a:solidFill>
                <a:latin typeface="Fira Code" panose="020B0809050000020004" pitchFamily="49" charset="0"/>
                <a:ea typeface="Fira Code" panose="020B0809050000020004" pitchFamily="49" charset="0"/>
              </a:rPr>
              <a:t>AppFtpState</a:t>
            </a:r>
            <a:r>
              <a:rPr lang="en-GB" sz="1000" dirty="0">
                <a:solidFill>
                  <a:srgbClr val="D4D4D4"/>
                </a:solidFill>
                <a:latin typeface="Fira Code" panose="020B0809050000020004" pitchFamily="49" charset="0"/>
                <a:ea typeface="Fira Code" panose="020B0809050000020004" pitchFamily="49" charset="0"/>
              </a:rPr>
              <a:t>}</a:t>
            </a:r>
            <a:r>
              <a:rPr lang="en-GB" sz="1000" dirty="0">
                <a:solidFill>
                  <a:srgbClr val="CE9178"/>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808080"/>
                </a:solidFill>
                <a:latin typeface="Fira Code" panose="020B0809050000020004" pitchFamily="49" charset="0"/>
                <a:ea typeface="Fira Code" panose="020B0809050000020004" pitchFamily="49" charset="0"/>
              </a:rPr>
              <a:t>    }</a:t>
            </a:r>
            <a:endParaRPr lang="en-GB" sz="1000" dirty="0">
              <a:solidFill>
                <a:srgbClr val="D4D4D4"/>
              </a:solidFill>
              <a:latin typeface="Fira Code" panose="020B0809050000020004" pitchFamily="49" charset="0"/>
              <a:ea typeface="Fira Code" panose="020B0809050000020004" pitchFamily="49" charset="0"/>
            </a:endParaRPr>
          </a:p>
          <a:p>
            <a:pPr marL="0" indent="0">
              <a:spcBef>
                <a:spcPts val="0"/>
              </a:spcBef>
              <a:buNone/>
            </a:pPr>
            <a:r>
              <a:rPr lang="en-GB" sz="1000" dirty="0">
                <a:solidFill>
                  <a:srgbClr val="808080"/>
                </a:solidFill>
                <a:latin typeface="Fira Code" panose="020B0809050000020004" pitchFamily="49" charset="0"/>
                <a:ea typeface="Fira Code" panose="020B0809050000020004" pitchFamily="49" charset="0"/>
              </a:rPr>
              <a:t>}</a:t>
            </a:r>
            <a:endParaRPr lang="en-GB" sz="1000" dirty="0">
              <a:solidFill>
                <a:srgbClr val="D4D4D4"/>
              </a:solidFill>
              <a:latin typeface="Fira Code" panose="020B0809050000020004" pitchFamily="49" charset="0"/>
              <a:ea typeface="Fira Code" panose="020B0809050000020004" pitchFamily="49" charset="0"/>
            </a:endParaRPr>
          </a:p>
          <a:p>
            <a:pPr marL="0" indent="0">
              <a:lnSpc>
                <a:spcPct val="100000"/>
              </a:lnSpc>
              <a:spcBef>
                <a:spcPts val="0"/>
              </a:spcBef>
              <a:buNone/>
            </a:pPr>
            <a:r>
              <a:rPr lang="en-GB" sz="1000" dirty="0">
                <a:solidFill>
                  <a:srgbClr val="D4D4D4"/>
                </a:solidFill>
                <a:latin typeface="Fira Code Retina" panose="020B0809050000020004" pitchFamily="49" charset="0"/>
              </a:rPr>
              <a:t>…</a:t>
            </a:r>
          </a:p>
          <a:p>
            <a:pPr marL="0" indent="0">
              <a:buNone/>
            </a:pPr>
            <a:endParaRPr sz="1000" dirty="0">
              <a:latin typeface="Fira Code" panose="020B0809050000020004" pitchFamily="49" charset="0"/>
              <a:ea typeface="Fira Code" panose="020B0809050000020004" pitchFamily="49" charset="0"/>
            </a:endParaRPr>
          </a:p>
        </p:txBody>
      </p:sp>
      <p:sp>
        <p:nvSpPr>
          <p:cNvPr id="4" name="Text Placeholder 3"/>
          <p:cNvSpPr>
            <a:spLocks noGrp="1"/>
          </p:cNvSpPr>
          <p:nvPr>
            <p:ph type="body" sz="half" idx="2"/>
          </p:nvPr>
        </p:nvSpPr>
        <p:spPr>
          <a:xfrm>
            <a:off x="8003825" y="2665512"/>
            <a:ext cx="3124161" cy="3430488"/>
          </a:xfrm>
        </p:spPr>
        <p:txBody>
          <a:bodyPr>
            <a:normAutofit/>
          </a:bodyPr>
          <a:lstStyle/>
          <a:p>
            <a:pPr lvl="0">
              <a:spcBef>
                <a:spcPts val="1800"/>
              </a:spcBef>
              <a:buClr>
                <a:srgbClr val="92D050"/>
              </a:buClr>
            </a:pPr>
            <a:r>
              <a:rPr lang="en-GB" sz="2000" dirty="0">
                <a:solidFill>
                  <a:prstClr val="white">
                    <a:lumMod val="85000"/>
                  </a:prstClr>
                </a:solidFill>
              </a:rPr>
              <a:t>So we all know the drill, turn up at a meet-up to hear about some random, cool new thing somebody has been playing with recently. Its great for getting a basic grasp, but that’s normally it. Maybe they do a “complex” demo, e.g. deploy a website in Azure using Terraform…</a:t>
            </a:r>
          </a:p>
          <a:p>
            <a:endParaRPr dirty="0"/>
          </a:p>
        </p:txBody>
      </p:sp>
    </p:spTree>
    <p:extLst>
      <p:ext uri="{BB962C8B-B14F-4D97-AF65-F5344CB8AC3E}">
        <p14:creationId xmlns:p14="http://schemas.microsoft.com/office/powerpoint/2010/main" val="346589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fade">
                                      <p:cBhvr>
                                        <p:cTn id="79" dur="1000"/>
                                        <p:tgtEl>
                                          <p:spTgt spid="3">
                                            <p:txEl>
                                              <p:pRg st="14" end="14"/>
                                            </p:txEl>
                                          </p:spTgt>
                                        </p:tgtEl>
                                      </p:cBhvr>
                                    </p:animEffect>
                                    <p:anim calcmode="lin" valueType="num">
                                      <p:cBhvr>
                                        <p:cTn id="8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fade">
                                      <p:cBhvr>
                                        <p:cTn id="84" dur="1000"/>
                                        <p:tgtEl>
                                          <p:spTgt spid="3">
                                            <p:txEl>
                                              <p:pRg st="15" end="15"/>
                                            </p:txEl>
                                          </p:spTgt>
                                        </p:tgtEl>
                                      </p:cBhvr>
                                    </p:animEffect>
                                    <p:anim calcmode="lin" valueType="num">
                                      <p:cBhvr>
                                        <p:cTn id="8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par>
                          <p:cTn id="87" fill="hold">
                            <p:stCondLst>
                              <p:cond delay="3000"/>
                            </p:stCondLst>
                            <p:childTnLst>
                              <p:par>
                                <p:cTn id="88" presetID="42" presetClass="entr" presetSubtype="0" fill="hold" nodeType="afterEffect">
                                  <p:stCondLst>
                                    <p:cond delay="0"/>
                                  </p:stCondLst>
                                  <p:childTnLst>
                                    <p:set>
                                      <p:cBhvr>
                                        <p:cTn id="89" dur="1" fill="hold">
                                          <p:stCondLst>
                                            <p:cond delay="0"/>
                                          </p:stCondLst>
                                        </p:cTn>
                                        <p:tgtEl>
                                          <p:spTgt spid="3">
                                            <p:txEl>
                                              <p:pRg st="17" end="17"/>
                                            </p:txEl>
                                          </p:spTgt>
                                        </p:tgtEl>
                                        <p:attrNameLst>
                                          <p:attrName>style.visibility</p:attrName>
                                        </p:attrNameLst>
                                      </p:cBhvr>
                                      <p:to>
                                        <p:strVal val="visible"/>
                                      </p:to>
                                    </p:set>
                                    <p:animEffect transition="in" filter="fade">
                                      <p:cBhvr>
                                        <p:cTn id="90" dur="1000"/>
                                        <p:tgtEl>
                                          <p:spTgt spid="3">
                                            <p:txEl>
                                              <p:pRg st="17" end="17"/>
                                            </p:txEl>
                                          </p:spTgt>
                                        </p:tgtEl>
                                      </p:cBhvr>
                                    </p:animEffect>
                                    <p:anim calcmode="lin" valueType="num">
                                      <p:cBhvr>
                                        <p:cTn id="91"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Effect transition="in" filter="fade">
                                      <p:cBhvr>
                                        <p:cTn id="95" dur="1000"/>
                                        <p:tgtEl>
                                          <p:spTgt spid="3">
                                            <p:txEl>
                                              <p:pRg st="18" end="18"/>
                                            </p:txEl>
                                          </p:spTgt>
                                        </p:tgtEl>
                                      </p:cBhvr>
                                    </p:animEffect>
                                    <p:anim calcmode="lin" valueType="num">
                                      <p:cBhvr>
                                        <p:cTn id="96"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3">
                                            <p:txEl>
                                              <p:pRg st="19" end="19"/>
                                            </p:txEl>
                                          </p:spTgt>
                                        </p:tgtEl>
                                        <p:attrNameLst>
                                          <p:attrName>style.visibility</p:attrName>
                                        </p:attrNameLst>
                                      </p:cBhvr>
                                      <p:to>
                                        <p:strVal val="visible"/>
                                      </p:to>
                                    </p:set>
                                    <p:animEffect transition="in" filter="fade">
                                      <p:cBhvr>
                                        <p:cTn id="100" dur="1000"/>
                                        <p:tgtEl>
                                          <p:spTgt spid="3">
                                            <p:txEl>
                                              <p:pRg st="19" end="19"/>
                                            </p:txEl>
                                          </p:spTgt>
                                        </p:tgtEl>
                                      </p:cBhvr>
                                    </p:animEffect>
                                    <p:anim calcmode="lin" valueType="num">
                                      <p:cBhvr>
                                        <p:cTn id="101"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2"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3">
                                            <p:txEl>
                                              <p:pRg st="20" end="20"/>
                                            </p:txEl>
                                          </p:spTgt>
                                        </p:tgtEl>
                                        <p:attrNameLst>
                                          <p:attrName>style.visibility</p:attrName>
                                        </p:attrNameLst>
                                      </p:cBhvr>
                                      <p:to>
                                        <p:strVal val="visible"/>
                                      </p:to>
                                    </p:set>
                                    <p:animEffect transition="in" filter="fade">
                                      <p:cBhvr>
                                        <p:cTn id="105" dur="1000"/>
                                        <p:tgtEl>
                                          <p:spTgt spid="3">
                                            <p:txEl>
                                              <p:pRg st="20" end="20"/>
                                            </p:txEl>
                                          </p:spTgt>
                                        </p:tgtEl>
                                      </p:cBhvr>
                                    </p:animEffect>
                                    <p:anim calcmode="lin" valueType="num">
                                      <p:cBhvr>
                                        <p:cTn id="106"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
                                            <p:txEl>
                                              <p:pRg st="21" end="21"/>
                                            </p:txEl>
                                          </p:spTgt>
                                        </p:tgtEl>
                                        <p:attrNameLst>
                                          <p:attrName>style.visibility</p:attrName>
                                        </p:attrNameLst>
                                      </p:cBhvr>
                                      <p:to>
                                        <p:strVal val="visible"/>
                                      </p:to>
                                    </p:set>
                                    <p:animEffect transition="in" filter="fade">
                                      <p:cBhvr>
                                        <p:cTn id="110" dur="1000"/>
                                        <p:tgtEl>
                                          <p:spTgt spid="3">
                                            <p:txEl>
                                              <p:pRg st="21" end="21"/>
                                            </p:txEl>
                                          </p:spTgt>
                                        </p:tgtEl>
                                      </p:cBhvr>
                                    </p:animEffect>
                                    <p:anim calcmode="lin" valueType="num">
                                      <p:cBhvr>
                                        <p:cTn id="111"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12"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3">
                                            <p:txEl>
                                              <p:pRg st="22" end="22"/>
                                            </p:txEl>
                                          </p:spTgt>
                                        </p:tgtEl>
                                        <p:attrNameLst>
                                          <p:attrName>style.visibility</p:attrName>
                                        </p:attrNameLst>
                                      </p:cBhvr>
                                      <p:to>
                                        <p:strVal val="visible"/>
                                      </p:to>
                                    </p:set>
                                    <p:animEffect transition="in" filter="fade">
                                      <p:cBhvr>
                                        <p:cTn id="115" dur="1000"/>
                                        <p:tgtEl>
                                          <p:spTgt spid="3">
                                            <p:txEl>
                                              <p:pRg st="22" end="22"/>
                                            </p:txEl>
                                          </p:spTgt>
                                        </p:tgtEl>
                                      </p:cBhvr>
                                    </p:animEffect>
                                    <p:anim calcmode="lin" valueType="num">
                                      <p:cBhvr>
                                        <p:cTn id="116"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7"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3">
                                            <p:txEl>
                                              <p:pRg st="23" end="23"/>
                                            </p:txEl>
                                          </p:spTgt>
                                        </p:tgtEl>
                                        <p:attrNameLst>
                                          <p:attrName>style.visibility</p:attrName>
                                        </p:attrNameLst>
                                      </p:cBhvr>
                                      <p:to>
                                        <p:strVal val="visible"/>
                                      </p:to>
                                    </p:set>
                                    <p:animEffect transition="in" filter="fade">
                                      <p:cBhvr>
                                        <p:cTn id="120" dur="1000"/>
                                        <p:tgtEl>
                                          <p:spTgt spid="3">
                                            <p:txEl>
                                              <p:pRg st="23" end="23"/>
                                            </p:txEl>
                                          </p:spTgt>
                                        </p:tgtEl>
                                      </p:cBhvr>
                                    </p:animEffect>
                                    <p:anim calcmode="lin" valueType="num">
                                      <p:cBhvr>
                                        <p:cTn id="121"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22" dur="1000" fill="hold"/>
                                        <p:tgtEl>
                                          <p:spTgt spid="3">
                                            <p:txEl>
                                              <p:pRg st="23" end="23"/>
                                            </p:txEl>
                                          </p:spTgt>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3">
                                            <p:txEl>
                                              <p:pRg st="24" end="24"/>
                                            </p:txEl>
                                          </p:spTgt>
                                        </p:tgtEl>
                                        <p:attrNameLst>
                                          <p:attrName>style.visibility</p:attrName>
                                        </p:attrNameLst>
                                      </p:cBhvr>
                                      <p:to>
                                        <p:strVal val="visible"/>
                                      </p:to>
                                    </p:set>
                                    <p:animEffect transition="in" filter="fade">
                                      <p:cBhvr>
                                        <p:cTn id="125" dur="1000"/>
                                        <p:tgtEl>
                                          <p:spTgt spid="3">
                                            <p:txEl>
                                              <p:pRg st="24" end="24"/>
                                            </p:txEl>
                                          </p:spTgt>
                                        </p:tgtEl>
                                      </p:cBhvr>
                                    </p:animEffect>
                                    <p:anim calcmode="lin" valueType="num">
                                      <p:cBhvr>
                                        <p:cTn id="126"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127" dur="1000" fill="hold"/>
                                        <p:tgtEl>
                                          <p:spTgt spid="3">
                                            <p:txEl>
                                              <p:pRg st="24" end="24"/>
                                            </p:txEl>
                                          </p:spTgt>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3">
                                            <p:txEl>
                                              <p:pRg st="25" end="25"/>
                                            </p:txEl>
                                          </p:spTgt>
                                        </p:tgtEl>
                                        <p:attrNameLst>
                                          <p:attrName>style.visibility</p:attrName>
                                        </p:attrNameLst>
                                      </p:cBhvr>
                                      <p:to>
                                        <p:strVal val="visible"/>
                                      </p:to>
                                    </p:set>
                                    <p:animEffect transition="in" filter="fade">
                                      <p:cBhvr>
                                        <p:cTn id="130" dur="1000"/>
                                        <p:tgtEl>
                                          <p:spTgt spid="3">
                                            <p:txEl>
                                              <p:pRg st="25" end="25"/>
                                            </p:txEl>
                                          </p:spTgt>
                                        </p:tgtEl>
                                      </p:cBhvr>
                                    </p:animEffect>
                                    <p:anim calcmode="lin" valueType="num">
                                      <p:cBhvr>
                                        <p:cTn id="131"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132" dur="1000" fill="hold"/>
                                        <p:tgtEl>
                                          <p:spTgt spid="3">
                                            <p:txEl>
                                              <p:pRg st="25" end="25"/>
                                            </p:txEl>
                                          </p:spTgt>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3">
                                            <p:txEl>
                                              <p:pRg st="26" end="26"/>
                                            </p:txEl>
                                          </p:spTgt>
                                        </p:tgtEl>
                                        <p:attrNameLst>
                                          <p:attrName>style.visibility</p:attrName>
                                        </p:attrNameLst>
                                      </p:cBhvr>
                                      <p:to>
                                        <p:strVal val="visible"/>
                                      </p:to>
                                    </p:set>
                                    <p:animEffect transition="in" filter="fade">
                                      <p:cBhvr>
                                        <p:cTn id="135" dur="1000"/>
                                        <p:tgtEl>
                                          <p:spTgt spid="3">
                                            <p:txEl>
                                              <p:pRg st="26" end="26"/>
                                            </p:txEl>
                                          </p:spTgt>
                                        </p:tgtEl>
                                      </p:cBhvr>
                                    </p:animEffect>
                                    <p:anim calcmode="lin" valueType="num">
                                      <p:cBhvr>
                                        <p:cTn id="136"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37" dur="1000" fill="hold"/>
                                        <p:tgtEl>
                                          <p:spTgt spid="3">
                                            <p:txEl>
                                              <p:pRg st="26" end="26"/>
                                            </p:txEl>
                                          </p:spTgt>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3">
                                            <p:txEl>
                                              <p:pRg st="27" end="27"/>
                                            </p:txEl>
                                          </p:spTgt>
                                        </p:tgtEl>
                                        <p:attrNameLst>
                                          <p:attrName>style.visibility</p:attrName>
                                        </p:attrNameLst>
                                      </p:cBhvr>
                                      <p:to>
                                        <p:strVal val="visible"/>
                                      </p:to>
                                    </p:set>
                                    <p:animEffect transition="in" filter="fade">
                                      <p:cBhvr>
                                        <p:cTn id="140" dur="1000"/>
                                        <p:tgtEl>
                                          <p:spTgt spid="3">
                                            <p:txEl>
                                              <p:pRg st="27" end="27"/>
                                            </p:txEl>
                                          </p:spTgt>
                                        </p:tgtEl>
                                      </p:cBhvr>
                                    </p:animEffect>
                                    <p:anim calcmode="lin" valueType="num">
                                      <p:cBhvr>
                                        <p:cTn id="141"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2" dur="1000" fill="hold"/>
                                        <p:tgtEl>
                                          <p:spTgt spid="3">
                                            <p:txEl>
                                              <p:pRg st="27" end="27"/>
                                            </p:txEl>
                                          </p:spTgt>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3">
                                            <p:txEl>
                                              <p:pRg st="28" end="28"/>
                                            </p:txEl>
                                          </p:spTgt>
                                        </p:tgtEl>
                                        <p:attrNameLst>
                                          <p:attrName>style.visibility</p:attrName>
                                        </p:attrNameLst>
                                      </p:cBhvr>
                                      <p:to>
                                        <p:strVal val="visible"/>
                                      </p:to>
                                    </p:set>
                                    <p:animEffect transition="in" filter="fade">
                                      <p:cBhvr>
                                        <p:cTn id="145" dur="1000"/>
                                        <p:tgtEl>
                                          <p:spTgt spid="3">
                                            <p:txEl>
                                              <p:pRg st="28" end="28"/>
                                            </p:txEl>
                                          </p:spTgt>
                                        </p:tgtEl>
                                      </p:cBhvr>
                                    </p:animEffect>
                                    <p:anim calcmode="lin" valueType="num">
                                      <p:cBhvr>
                                        <p:cTn id="146" dur="1000" fill="hold"/>
                                        <p:tgtEl>
                                          <p:spTgt spid="3">
                                            <p:txEl>
                                              <p:pRg st="28" end="28"/>
                                            </p:txEl>
                                          </p:spTgt>
                                        </p:tgtEl>
                                        <p:attrNameLst>
                                          <p:attrName>ppt_x</p:attrName>
                                        </p:attrNameLst>
                                      </p:cBhvr>
                                      <p:tavLst>
                                        <p:tav tm="0">
                                          <p:val>
                                            <p:strVal val="#ppt_x"/>
                                          </p:val>
                                        </p:tav>
                                        <p:tav tm="100000">
                                          <p:val>
                                            <p:strVal val="#ppt_x"/>
                                          </p:val>
                                        </p:tav>
                                      </p:tavLst>
                                    </p:anim>
                                    <p:anim calcmode="lin" valueType="num">
                                      <p:cBhvr>
                                        <p:cTn id="147" dur="1000" fill="hold"/>
                                        <p:tgtEl>
                                          <p:spTgt spid="3">
                                            <p:txEl>
                                              <p:pRg st="28" end="28"/>
                                            </p:txEl>
                                          </p:spTgt>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3">
                                            <p:txEl>
                                              <p:pRg st="29" end="29"/>
                                            </p:txEl>
                                          </p:spTgt>
                                        </p:tgtEl>
                                        <p:attrNameLst>
                                          <p:attrName>style.visibility</p:attrName>
                                        </p:attrNameLst>
                                      </p:cBhvr>
                                      <p:to>
                                        <p:strVal val="visible"/>
                                      </p:to>
                                    </p:set>
                                    <p:animEffect transition="in" filter="fade">
                                      <p:cBhvr>
                                        <p:cTn id="150" dur="1000"/>
                                        <p:tgtEl>
                                          <p:spTgt spid="3">
                                            <p:txEl>
                                              <p:pRg st="29" end="29"/>
                                            </p:txEl>
                                          </p:spTgt>
                                        </p:tgtEl>
                                      </p:cBhvr>
                                    </p:animEffect>
                                    <p:anim calcmode="lin" valueType="num">
                                      <p:cBhvr>
                                        <p:cTn id="151" dur="1000" fill="hold"/>
                                        <p:tgtEl>
                                          <p:spTgt spid="3">
                                            <p:txEl>
                                              <p:pRg st="29" end="29"/>
                                            </p:txEl>
                                          </p:spTgt>
                                        </p:tgtEl>
                                        <p:attrNameLst>
                                          <p:attrName>ppt_x</p:attrName>
                                        </p:attrNameLst>
                                      </p:cBhvr>
                                      <p:tavLst>
                                        <p:tav tm="0">
                                          <p:val>
                                            <p:strVal val="#ppt_x"/>
                                          </p:val>
                                        </p:tav>
                                        <p:tav tm="100000">
                                          <p:val>
                                            <p:strVal val="#ppt_x"/>
                                          </p:val>
                                        </p:tav>
                                      </p:tavLst>
                                    </p:anim>
                                    <p:anim calcmode="lin" valueType="num">
                                      <p:cBhvr>
                                        <p:cTn id="152" dur="1000" fill="hold"/>
                                        <p:tgtEl>
                                          <p:spTgt spid="3">
                                            <p:txEl>
                                              <p:pRg st="29" end="29"/>
                                            </p:txEl>
                                          </p:spTgt>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3">
                                            <p:txEl>
                                              <p:pRg st="30" end="30"/>
                                            </p:txEl>
                                          </p:spTgt>
                                        </p:tgtEl>
                                        <p:attrNameLst>
                                          <p:attrName>style.visibility</p:attrName>
                                        </p:attrNameLst>
                                      </p:cBhvr>
                                      <p:to>
                                        <p:strVal val="visible"/>
                                      </p:to>
                                    </p:set>
                                    <p:animEffect transition="in" filter="fade">
                                      <p:cBhvr>
                                        <p:cTn id="155" dur="1000"/>
                                        <p:tgtEl>
                                          <p:spTgt spid="3">
                                            <p:txEl>
                                              <p:pRg st="30" end="30"/>
                                            </p:txEl>
                                          </p:spTgt>
                                        </p:tgtEl>
                                      </p:cBhvr>
                                    </p:animEffect>
                                    <p:anim calcmode="lin" valueType="num">
                                      <p:cBhvr>
                                        <p:cTn id="156" dur="1000" fill="hold"/>
                                        <p:tgtEl>
                                          <p:spTgt spid="3">
                                            <p:txEl>
                                              <p:pRg st="30" end="30"/>
                                            </p:txEl>
                                          </p:spTgt>
                                        </p:tgtEl>
                                        <p:attrNameLst>
                                          <p:attrName>ppt_x</p:attrName>
                                        </p:attrNameLst>
                                      </p:cBhvr>
                                      <p:tavLst>
                                        <p:tav tm="0">
                                          <p:val>
                                            <p:strVal val="#ppt_x"/>
                                          </p:val>
                                        </p:tav>
                                        <p:tav tm="100000">
                                          <p:val>
                                            <p:strVal val="#ppt_x"/>
                                          </p:val>
                                        </p:tav>
                                      </p:tavLst>
                                    </p:anim>
                                    <p:anim calcmode="lin" valueType="num">
                                      <p:cBhvr>
                                        <p:cTn id="157" dur="1000" fill="hold"/>
                                        <p:tgtEl>
                                          <p:spTgt spid="3">
                                            <p:txEl>
                                              <p:pRg st="30" end="30"/>
                                            </p:txEl>
                                          </p:spTgt>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3">
                                            <p:txEl>
                                              <p:pRg st="31" end="31"/>
                                            </p:txEl>
                                          </p:spTgt>
                                        </p:tgtEl>
                                        <p:attrNameLst>
                                          <p:attrName>style.visibility</p:attrName>
                                        </p:attrNameLst>
                                      </p:cBhvr>
                                      <p:to>
                                        <p:strVal val="visible"/>
                                      </p:to>
                                    </p:set>
                                    <p:animEffect transition="in" filter="fade">
                                      <p:cBhvr>
                                        <p:cTn id="160" dur="1000"/>
                                        <p:tgtEl>
                                          <p:spTgt spid="3">
                                            <p:txEl>
                                              <p:pRg st="31" end="31"/>
                                            </p:txEl>
                                          </p:spTgt>
                                        </p:tgtEl>
                                      </p:cBhvr>
                                    </p:animEffect>
                                    <p:anim calcmode="lin" valueType="num">
                                      <p:cBhvr>
                                        <p:cTn id="161" dur="1000" fill="hold"/>
                                        <p:tgtEl>
                                          <p:spTgt spid="3">
                                            <p:txEl>
                                              <p:pRg st="31" end="31"/>
                                            </p:txEl>
                                          </p:spTgt>
                                        </p:tgtEl>
                                        <p:attrNameLst>
                                          <p:attrName>ppt_x</p:attrName>
                                        </p:attrNameLst>
                                      </p:cBhvr>
                                      <p:tavLst>
                                        <p:tav tm="0">
                                          <p:val>
                                            <p:strVal val="#ppt_x"/>
                                          </p:val>
                                        </p:tav>
                                        <p:tav tm="100000">
                                          <p:val>
                                            <p:strVal val="#ppt_x"/>
                                          </p:val>
                                        </p:tav>
                                      </p:tavLst>
                                    </p:anim>
                                    <p:anim calcmode="lin" valueType="num">
                                      <p:cBhvr>
                                        <p:cTn id="162" dur="1000" fill="hold"/>
                                        <p:tgtEl>
                                          <p:spTgt spid="3">
                                            <p:txEl>
                                              <p:pRg st="31" end="31"/>
                                            </p:txEl>
                                          </p:spTgt>
                                        </p:tgtEl>
                                        <p:attrNameLst>
                                          <p:attrName>ppt_y</p:attrName>
                                        </p:attrNameLst>
                                      </p:cBhvr>
                                      <p:tavLst>
                                        <p:tav tm="0">
                                          <p:val>
                                            <p:strVal val="#ppt_y+.1"/>
                                          </p:val>
                                        </p:tav>
                                        <p:tav tm="100000">
                                          <p:val>
                                            <p:strVal val="#ppt_y"/>
                                          </p:val>
                                        </p:tav>
                                      </p:tavLst>
                                    </p:anim>
                                  </p:childTnLst>
                                </p:cTn>
                              </p:par>
                            </p:childTnLst>
                          </p:cTn>
                        </p:par>
                        <p:par>
                          <p:cTn id="163" fill="hold">
                            <p:stCondLst>
                              <p:cond delay="4000"/>
                            </p:stCondLst>
                            <p:childTnLst>
                              <p:par>
                                <p:cTn id="164" presetID="42" presetClass="entr" presetSubtype="0" fill="hold" nodeType="afterEffect">
                                  <p:stCondLst>
                                    <p:cond delay="0"/>
                                  </p:stCondLst>
                                  <p:childTnLst>
                                    <p:set>
                                      <p:cBhvr>
                                        <p:cTn id="165" dur="1" fill="hold">
                                          <p:stCondLst>
                                            <p:cond delay="0"/>
                                          </p:stCondLst>
                                        </p:cTn>
                                        <p:tgtEl>
                                          <p:spTgt spid="3">
                                            <p:txEl>
                                              <p:pRg st="32" end="32"/>
                                            </p:txEl>
                                          </p:spTgt>
                                        </p:tgtEl>
                                        <p:attrNameLst>
                                          <p:attrName>style.visibility</p:attrName>
                                        </p:attrNameLst>
                                      </p:cBhvr>
                                      <p:to>
                                        <p:strVal val="visible"/>
                                      </p:to>
                                    </p:set>
                                    <p:animEffect transition="in" filter="fade">
                                      <p:cBhvr>
                                        <p:cTn id="166" dur="1000"/>
                                        <p:tgtEl>
                                          <p:spTgt spid="3">
                                            <p:txEl>
                                              <p:pRg st="32" end="32"/>
                                            </p:txEl>
                                          </p:spTgt>
                                        </p:tgtEl>
                                      </p:cBhvr>
                                    </p:animEffect>
                                    <p:anim calcmode="lin" valueType="num">
                                      <p:cBhvr>
                                        <p:cTn id="167" dur="1000" fill="hold"/>
                                        <p:tgtEl>
                                          <p:spTgt spid="3">
                                            <p:txEl>
                                              <p:pRg st="32" end="32"/>
                                            </p:txEl>
                                          </p:spTgt>
                                        </p:tgtEl>
                                        <p:attrNameLst>
                                          <p:attrName>ppt_x</p:attrName>
                                        </p:attrNameLst>
                                      </p:cBhvr>
                                      <p:tavLst>
                                        <p:tav tm="0">
                                          <p:val>
                                            <p:strVal val="#ppt_x"/>
                                          </p:val>
                                        </p:tav>
                                        <p:tav tm="100000">
                                          <p:val>
                                            <p:strVal val="#ppt_x"/>
                                          </p:val>
                                        </p:tav>
                                      </p:tavLst>
                                    </p:anim>
                                    <p:anim calcmode="lin" valueType="num">
                                      <p:cBhvr>
                                        <p:cTn id="168" dur="1000" fill="hold"/>
                                        <p:tgtEl>
                                          <p:spTgt spid="3">
                                            <p:txEl>
                                              <p:pRg st="32" end="3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what about the real world?</a:t>
            </a:r>
            <a:endParaRPr dirty="0"/>
          </a:p>
        </p:txBody>
      </p:sp>
      <p:sp>
        <p:nvSpPr>
          <p:cNvPr id="3" name="Text Placeholder 2"/>
          <p:cNvSpPr>
            <a:spLocks noGrp="1"/>
          </p:cNvSpPr>
          <p:nvPr>
            <p:ph type="body" idx="1"/>
          </p:nvPr>
        </p:nvSpPr>
        <p:spPr>
          <a:xfrm>
            <a:off x="1527048" y="1828800"/>
            <a:ext cx="9137904" cy="685800"/>
          </a:xfrm>
        </p:spPr>
        <p:txBody>
          <a:bodyPr>
            <a:normAutofit/>
          </a:bodyPr>
          <a:lstStyle/>
          <a:p>
            <a:r>
              <a:rPr lang="en-GB" dirty="0"/>
              <a:t>This brings us to my main subject: migrating “legacy” websites into Azure</a:t>
            </a:r>
            <a:endParaRPr dirty="0"/>
          </a:p>
        </p:txBody>
      </p:sp>
      <p:sp>
        <p:nvSpPr>
          <p:cNvPr id="4" name="Content Placeholder 3"/>
          <p:cNvSpPr>
            <a:spLocks noGrp="1"/>
          </p:cNvSpPr>
          <p:nvPr>
            <p:ph sz="half" idx="2"/>
          </p:nvPr>
        </p:nvSpPr>
        <p:spPr>
          <a:xfrm>
            <a:off x="1527048" y="2514600"/>
            <a:ext cx="9137904" cy="3581401"/>
          </a:xfrm>
        </p:spPr>
        <p:txBody>
          <a:bodyPr>
            <a:normAutofit fontScale="85000" lnSpcReduction="10000"/>
          </a:bodyPr>
          <a:lstStyle/>
          <a:p>
            <a:r>
              <a:rPr lang="en-GB" dirty="0"/>
              <a:t>Sounds simple enough, after all its not that much more complex than the demo we just saw</a:t>
            </a:r>
          </a:p>
          <a:p>
            <a:r>
              <a:rPr lang="en-GB" dirty="0"/>
              <a:t>But as always, there are a few differences when dealing with the real world</a:t>
            </a:r>
          </a:p>
          <a:p>
            <a:pPr marL="708660" lvl="1" indent="-342900">
              <a:buFont typeface="+mj-lt"/>
              <a:buAutoNum type="arabicPeriod"/>
            </a:pPr>
            <a:r>
              <a:rPr lang="en-GB" dirty="0"/>
              <a:t>Can we re-architect the infrastructure, to improve resiliency and “be best practice”?</a:t>
            </a:r>
          </a:p>
          <a:p>
            <a:pPr marL="708660" lvl="1" indent="-342900">
              <a:buFont typeface="+mj-lt"/>
              <a:buAutoNum type="arabicPeriod"/>
            </a:pPr>
            <a:r>
              <a:rPr lang="en-GB" dirty="0"/>
              <a:t>Since we’re changing the infrastructure, why don’t we switch over to Terraform for the entire project?</a:t>
            </a:r>
          </a:p>
          <a:p>
            <a:pPr marL="708660" lvl="1" indent="-342900">
              <a:buFont typeface="+mj-lt"/>
              <a:buAutoNum type="arabicPeriod"/>
            </a:pPr>
            <a:r>
              <a:rPr lang="en-GB" dirty="0"/>
              <a:t>If we’re going to be doing Infrastructure-as-Code, then why not put it with the website code for ease of management? Even better, we could modularise our code and simply store the configuration with the website code!</a:t>
            </a:r>
          </a:p>
          <a:p>
            <a:pPr marL="708660" lvl="1" indent="-342900">
              <a:buFont typeface="+mj-lt"/>
              <a:buAutoNum type="arabicPeriod"/>
            </a:pPr>
            <a:r>
              <a:rPr lang="en-GB" dirty="0"/>
              <a:t>Hey, doesn’t using </a:t>
            </a:r>
            <a:r>
              <a:rPr lang="en-GB" dirty="0" err="1"/>
              <a:t>IaC</a:t>
            </a:r>
            <a:r>
              <a:rPr lang="en-GB" dirty="0"/>
              <a:t> let us make use of a CI/CD pipeline to build the environment? That’s pretty rad, we should do that!</a:t>
            </a:r>
          </a:p>
          <a:p>
            <a:pPr marL="708660" lvl="1" indent="-342900">
              <a:buFont typeface="+mj-lt"/>
              <a:buAutoNum type="arabicPeriod"/>
            </a:pPr>
            <a:r>
              <a:rPr lang="en-GB" dirty="0"/>
              <a:t>In fact, why don’t we automate the release of the website code as well in the same pipeline, since we’re all fed up of doing manual releases anyway?</a:t>
            </a:r>
          </a:p>
          <a:p>
            <a:r>
              <a:rPr lang="en-GB" dirty="0"/>
              <a:t>Now just replace all occurrences of “we” with “you”!</a:t>
            </a:r>
          </a:p>
        </p:txBody>
      </p:sp>
    </p:spTree>
    <p:extLst>
      <p:ext uri="{BB962C8B-B14F-4D97-AF65-F5344CB8AC3E}">
        <p14:creationId xmlns:p14="http://schemas.microsoft.com/office/powerpoint/2010/main" val="147584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anim calcmode="lin" valueType="num">
                                      <p:cBhvr>
                                        <p:cTn id="3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7">
            <a:extLst>
              <a:ext uri="{FF2B5EF4-FFF2-40B4-BE49-F238E27FC236}">
                <a16:creationId xmlns:a16="http://schemas.microsoft.com/office/drawing/2014/main" id="{93C6D135-651F-4B4D-941D-755C7D11F4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67409" y="1690134"/>
            <a:ext cx="6408712" cy="3567666"/>
          </a:xfrm>
          <a:prstGeom prst="rect">
            <a:avLst/>
          </a:prstGeom>
        </p:spPr>
      </p:pic>
      <p:pic>
        <p:nvPicPr>
          <p:cNvPr id="8" name="Picture Placeholder 7" descr="A picture containing screenshot&#10;&#10;Description automatically generated">
            <a:extLst>
              <a:ext uri="{FF2B5EF4-FFF2-40B4-BE49-F238E27FC236}">
                <a16:creationId xmlns:a16="http://schemas.microsoft.com/office/drawing/2014/main" id="{F8B17E88-F2C8-4139-8CE6-B681B2C9A34F}"/>
              </a:ext>
            </a:extLst>
          </p:cNvPr>
          <p:cNvPicPr>
            <a:picLocks noGrp="1" noChangeAspect="1"/>
          </p:cNvPicPr>
          <p:nvPr>
            <p:ph type="pic" idx="1"/>
          </p:nvPr>
        </p:nvPicPr>
        <p:blipFill rotWithShape="1">
          <a:blip r:embed="rId4" cstate="print">
            <a:extLst>
              <a:ext uri="{28A0092B-C50C-407E-A947-70E740481C1C}">
                <a14:useLocalDpi xmlns:a14="http://schemas.microsoft.com/office/drawing/2010/main" val="0"/>
              </a:ext>
            </a:extLst>
          </a:blip>
          <a:srcRect l="-7785" t="269" r="-6759" b="-13883"/>
          <a:stretch/>
        </p:blipFill>
        <p:spPr>
          <a:xfrm>
            <a:off x="263352" y="1052736"/>
            <a:ext cx="7416823" cy="5303520"/>
          </a:xfrm>
        </p:spPr>
      </p:pic>
      <p:sp>
        <p:nvSpPr>
          <p:cNvPr id="2" name="Title 1"/>
          <p:cNvSpPr>
            <a:spLocks noGrp="1"/>
          </p:cNvSpPr>
          <p:nvPr>
            <p:ph type="title"/>
          </p:nvPr>
        </p:nvSpPr>
        <p:spPr>
          <a:xfrm>
            <a:off x="7997952" y="1600200"/>
            <a:ext cx="3127248" cy="1828800"/>
          </a:xfrm>
        </p:spPr>
        <p:txBody>
          <a:bodyPr/>
          <a:lstStyle/>
          <a:p>
            <a:r>
              <a:rPr lang="en-US" dirty="0"/>
              <a:t>The Design</a:t>
            </a:r>
            <a:endParaRPr dirty="0"/>
          </a:p>
        </p:txBody>
      </p:sp>
      <p:sp>
        <p:nvSpPr>
          <p:cNvPr id="4" name="Text Placeholder 3"/>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GB" dirty="0"/>
              <a:t>The initial design was simple, with a focus on Highly-Available components and Multi-Region for resilience</a:t>
            </a:r>
          </a:p>
          <a:p>
            <a:pPr marL="285750" indent="-285750">
              <a:buFont typeface="Arial" panose="020B0604020202020204" pitchFamily="34" charset="0"/>
              <a:buChar char="•"/>
            </a:pPr>
            <a:r>
              <a:rPr lang="en-GB" dirty="0"/>
              <a:t>However, it was maybe too simple and forgot all the ancillary services that actually makes the system work. And boy did this get complicated…</a:t>
            </a:r>
            <a:endParaRPr dirty="0"/>
          </a:p>
        </p:txBody>
      </p:sp>
    </p:spTree>
    <p:extLst>
      <p:ext uri="{BB962C8B-B14F-4D97-AF65-F5344CB8AC3E}">
        <p14:creationId xmlns:p14="http://schemas.microsoft.com/office/powerpoint/2010/main" val="421957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nodeType="afterEffect">
                                  <p:stCondLst>
                                    <p:cond delay="250"/>
                                  </p:stCondLst>
                                  <p:childTnLst>
                                    <p:animEffect transition="out" filter="fade">
                                      <p:cBhvr>
                                        <p:cTn id="12" dur="750"/>
                                        <p:tgtEl>
                                          <p:spTgt spid="8"/>
                                        </p:tgtEl>
                                      </p:cBhvr>
                                    </p:animEffect>
                                    <p:set>
                                      <p:cBhvr>
                                        <p:cTn id="13" dur="1" fill="hold">
                                          <p:stCondLst>
                                            <p:cond delay="749"/>
                                          </p:stCondLst>
                                        </p:cTn>
                                        <p:tgtEl>
                                          <p:spTgt spid="8"/>
                                        </p:tgtEl>
                                        <p:attrNameLst>
                                          <p:attrName>style.visibility</p:attrName>
                                        </p:attrNameLst>
                                      </p:cBhvr>
                                      <p:to>
                                        <p:strVal val="hidden"/>
                                      </p:to>
                                    </p:set>
                                  </p:childTnLst>
                                </p:cTn>
                              </p:par>
                            </p:childTnLst>
                          </p:cTn>
                        </p:par>
                        <p:par>
                          <p:cTn id="14" fill="hold">
                            <p:stCondLst>
                              <p:cond delay="2000"/>
                            </p:stCondLst>
                            <p:childTnLst>
                              <p:par>
                                <p:cTn id="15" presetID="10" presetClass="entr" presetSubtype="0" fill="hold" nodeType="after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happened?</a:t>
            </a:r>
            <a:endParaRPr dirty="0"/>
          </a:p>
        </p:txBody>
      </p:sp>
      <p:sp>
        <p:nvSpPr>
          <p:cNvPr id="3" name="Text Placeholder 2"/>
          <p:cNvSpPr>
            <a:spLocks noGrp="1"/>
          </p:cNvSpPr>
          <p:nvPr>
            <p:ph type="body" idx="1"/>
          </p:nvPr>
        </p:nvSpPr>
        <p:spPr/>
        <p:txBody>
          <a:bodyPr/>
          <a:lstStyle/>
          <a:p>
            <a:endParaRPr dirty="0"/>
          </a:p>
        </p:txBody>
      </p:sp>
    </p:spTree>
    <p:extLst>
      <p:ext uri="{BB962C8B-B14F-4D97-AF65-F5344CB8AC3E}">
        <p14:creationId xmlns:p14="http://schemas.microsoft.com/office/powerpoint/2010/main" val="82220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D37-8194-4DBC-81C3-B6A210776434}"/>
              </a:ext>
            </a:extLst>
          </p:cNvPr>
          <p:cNvSpPr>
            <a:spLocks noGrp="1"/>
          </p:cNvSpPr>
          <p:nvPr>
            <p:ph type="title"/>
          </p:nvPr>
        </p:nvSpPr>
        <p:spPr/>
        <p:txBody>
          <a:bodyPr/>
          <a:lstStyle/>
          <a:p>
            <a:r>
              <a:rPr lang="en-GB" dirty="0"/>
              <a:t>Problem: Resource Dependencies</a:t>
            </a:r>
          </a:p>
        </p:txBody>
      </p:sp>
      <p:sp>
        <p:nvSpPr>
          <p:cNvPr id="3" name="Content Placeholder 2">
            <a:extLst>
              <a:ext uri="{FF2B5EF4-FFF2-40B4-BE49-F238E27FC236}">
                <a16:creationId xmlns:a16="http://schemas.microsoft.com/office/drawing/2014/main" id="{F6EB8969-5F27-4477-8ABB-E9F68454C140}"/>
              </a:ext>
            </a:extLst>
          </p:cNvPr>
          <p:cNvSpPr>
            <a:spLocks noGrp="1"/>
          </p:cNvSpPr>
          <p:nvPr>
            <p:ph idx="1"/>
          </p:nvPr>
        </p:nvSpPr>
        <p:spPr/>
        <p:txBody>
          <a:bodyPr/>
          <a:lstStyle/>
          <a:p>
            <a:r>
              <a:rPr lang="en-GB" dirty="0"/>
              <a:t>One of the first issues came when we changed from the monolithic approach to using modules for our Terraform</a:t>
            </a:r>
          </a:p>
          <a:p>
            <a:r>
              <a:rPr lang="en-GB" dirty="0"/>
              <a:t>We ended up with a Mexican standoff of sorts…</a:t>
            </a:r>
          </a:p>
          <a:p>
            <a:pPr lvl="1"/>
            <a:r>
              <a:rPr lang="en-GB" dirty="0"/>
              <a:t>The Application Gateways won’t deploy without the FQDN of the </a:t>
            </a:r>
            <a:r>
              <a:rPr lang="en-GB" dirty="0" err="1"/>
              <a:t>WebApps</a:t>
            </a:r>
            <a:endParaRPr lang="en-GB" dirty="0"/>
          </a:p>
          <a:p>
            <a:pPr lvl="1"/>
            <a:r>
              <a:rPr lang="en-GB" dirty="0"/>
              <a:t>The </a:t>
            </a:r>
            <a:r>
              <a:rPr lang="en-GB" dirty="0" err="1"/>
              <a:t>WebApps</a:t>
            </a:r>
            <a:r>
              <a:rPr lang="en-GB" dirty="0"/>
              <a:t> won’t deploy without the Public IP being assigned</a:t>
            </a:r>
          </a:p>
          <a:p>
            <a:pPr lvl="1"/>
            <a:r>
              <a:rPr lang="en-GB" dirty="0"/>
              <a:t>The Public IP isn’t allocated until the Application Gateways are deployed</a:t>
            </a:r>
          </a:p>
          <a:p>
            <a:r>
              <a:rPr lang="en-GB" dirty="0"/>
              <a:t>So  how did we break the dependency loop without giving up on modules?</a:t>
            </a:r>
          </a:p>
        </p:txBody>
      </p:sp>
    </p:spTree>
    <p:extLst>
      <p:ext uri="{BB962C8B-B14F-4D97-AF65-F5344CB8AC3E}">
        <p14:creationId xmlns:p14="http://schemas.microsoft.com/office/powerpoint/2010/main" val="6646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25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4" fill="hold" nodeType="afterEffect">
                                  <p:stCondLst>
                                    <p:cond delay="25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3985-D50F-4727-A0DD-DB437BB16223}"/>
              </a:ext>
            </a:extLst>
          </p:cNvPr>
          <p:cNvSpPr>
            <a:spLocks noGrp="1"/>
          </p:cNvSpPr>
          <p:nvPr>
            <p:ph type="title"/>
          </p:nvPr>
        </p:nvSpPr>
        <p:spPr/>
        <p:txBody>
          <a:bodyPr/>
          <a:lstStyle/>
          <a:p>
            <a:r>
              <a:rPr lang="en-GB" dirty="0"/>
              <a:t>Solution: Resource Dependencies</a:t>
            </a:r>
          </a:p>
        </p:txBody>
      </p:sp>
      <p:sp>
        <p:nvSpPr>
          <p:cNvPr id="3" name="Content Placeholder 2">
            <a:extLst>
              <a:ext uri="{FF2B5EF4-FFF2-40B4-BE49-F238E27FC236}">
                <a16:creationId xmlns:a16="http://schemas.microsoft.com/office/drawing/2014/main" id="{12F49390-29E5-4EA3-82CB-F4DFADDAF7A8}"/>
              </a:ext>
            </a:extLst>
          </p:cNvPr>
          <p:cNvSpPr>
            <a:spLocks noGrp="1"/>
          </p:cNvSpPr>
          <p:nvPr>
            <p:ph idx="1"/>
          </p:nvPr>
        </p:nvSpPr>
        <p:spPr/>
        <p:txBody>
          <a:bodyPr/>
          <a:lstStyle/>
          <a:p>
            <a:pPr marL="0" indent="0">
              <a:buNone/>
            </a:pPr>
            <a:r>
              <a:rPr lang="en-GB" dirty="0"/>
              <a:t>Initially, things weren’t looking good for the modular approach – after all, we hadn’t encountered this problem with the monolithic design we’d initially used.</a:t>
            </a:r>
          </a:p>
          <a:p>
            <a:pPr marL="0" indent="0">
              <a:buNone/>
            </a:pPr>
            <a:r>
              <a:rPr lang="en-GB" dirty="0"/>
              <a:t>In the end though we came up with a two-pronged approach to break the deadlock:</a:t>
            </a:r>
          </a:p>
          <a:p>
            <a:r>
              <a:rPr lang="en-GB" dirty="0"/>
              <a:t>Hard-code the FQDNs for the Application Gateway using the expected values</a:t>
            </a:r>
          </a:p>
          <a:p>
            <a:r>
              <a:rPr lang="en-GB" dirty="0"/>
              <a:t>Come up with a mechanism for delaying the WebApp deployment until after the Public IPs were allocated</a:t>
            </a:r>
          </a:p>
        </p:txBody>
      </p:sp>
    </p:spTree>
    <p:extLst>
      <p:ext uri="{BB962C8B-B14F-4D97-AF65-F5344CB8AC3E}">
        <p14:creationId xmlns:p14="http://schemas.microsoft.com/office/powerpoint/2010/main" val="38505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6E6CCC8C040348B142292B93D33F3B" ma:contentTypeVersion="10" ma:contentTypeDescription="Create a new document." ma:contentTypeScope="" ma:versionID="3ad57f891b9051aa68ee5abb7f08f528">
  <xsd:schema xmlns:xsd="http://www.w3.org/2001/XMLSchema" xmlns:xs="http://www.w3.org/2001/XMLSchema" xmlns:p="http://schemas.microsoft.com/office/2006/metadata/properties" xmlns:ns3="64b483b0-7dbf-4a05-a9d5-dba5de7e686f" xmlns:ns4="0e7a934e-85f6-48c6-82a4-bf6be8f5ae02" targetNamespace="http://schemas.microsoft.com/office/2006/metadata/properties" ma:root="true" ma:fieldsID="ec286a60d836f68e3df9a5b575e30332" ns3:_="" ns4:_="">
    <xsd:import namespace="64b483b0-7dbf-4a05-a9d5-dba5de7e686f"/>
    <xsd:import namespace="0e7a934e-85f6-48c6-82a4-bf6be8f5ae0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b483b0-7dbf-4a05-a9d5-dba5de7e68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7a934e-85f6-48c6-82a4-bf6be8f5ae0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489E0E-BC10-4FFA-9F79-5510ACB9EE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b483b0-7dbf-4a05-a9d5-dba5de7e686f"/>
    <ds:schemaRef ds:uri="0e7a934e-85f6-48c6-82a4-bf6be8f5ae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64168B-508F-44E3-9570-A5D9C5311AFD}">
  <ds:schemaRefs>
    <ds:schemaRef ds:uri="http://schemas.microsoft.com/sharepoint/v3/contenttype/forms"/>
  </ds:schemaRefs>
</ds:datastoreItem>
</file>

<file path=customXml/itemProps3.xml><?xml version="1.0" encoding="utf-8"?>
<ds:datastoreItem xmlns:ds="http://schemas.openxmlformats.org/officeDocument/2006/customXml" ds:itemID="{F8C2B7F1-A277-4A29-A367-047DCA81D6B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750</TotalTime>
  <Words>4498</Words>
  <Application>Microsoft Office PowerPoint</Application>
  <PresentationFormat>Widescreen</PresentationFormat>
  <Paragraphs>343</Paragraphs>
  <Slides>30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Candara</vt:lpstr>
      <vt:lpstr>Consolas</vt:lpstr>
      <vt:lpstr>Fira Code</vt:lpstr>
      <vt:lpstr>Fira Code Retina</vt:lpstr>
      <vt:lpstr>Tech Computer 16x9</vt:lpstr>
      <vt:lpstr>Real-World Deployment</vt:lpstr>
      <vt:lpstr>About Me</vt:lpstr>
      <vt:lpstr>Why this topic?</vt:lpstr>
      <vt:lpstr>The Usual Approach</vt:lpstr>
      <vt:lpstr>But what about the real world?</vt:lpstr>
      <vt:lpstr>The Design</vt:lpstr>
      <vt:lpstr>So what happened?</vt:lpstr>
      <vt:lpstr>Problem: Resource Dependencies</vt:lpstr>
      <vt:lpstr>Solution: Resource Dependencies</vt:lpstr>
      <vt:lpstr>Example: Resource Dependencies</vt:lpstr>
      <vt:lpstr>Lesson: Resource Dependencies</vt:lpstr>
      <vt:lpstr>Problem: Scope Creep</vt:lpstr>
      <vt:lpstr>Solution: Scope Creep</vt:lpstr>
      <vt:lpstr>Better Solution: Scope Creep</vt:lpstr>
      <vt:lpstr>Lesson: Scope Creep</vt:lpstr>
      <vt:lpstr>Problem: InfoSec</vt:lpstr>
      <vt:lpstr>Solution: InfoSec</vt:lpstr>
      <vt:lpstr>Lesson: InfoSec</vt:lpstr>
      <vt:lpstr>Problem: Automating Build/Release</vt:lpstr>
      <vt:lpstr>Solution: Automating Build/Release</vt:lpstr>
      <vt:lpstr>New Problem: Pipeline Sprawl</vt:lpstr>
      <vt:lpstr>Lesson: Pipelines</vt:lpstr>
      <vt:lpstr>Problem: Testing</vt:lpstr>
      <vt:lpstr>Solution: Testing</vt:lpstr>
      <vt:lpstr>So what happened?</vt:lpstr>
      <vt:lpstr>Sophie</vt:lpstr>
      <vt:lpstr>Disaster Strikes</vt:lpstr>
      <vt:lpstr>Recovery</vt:lpstr>
      <vt:lpstr>Learnings: What would I change?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Real-World Deployment</dc:title>
  <dc:creator>Will Tomlinson</dc:creator>
  <cp:lastModifiedBy>Will Tomlinson</cp:lastModifiedBy>
  <cp:revision>4</cp:revision>
  <dcterms:created xsi:type="dcterms:W3CDTF">2019-11-24T11:49:43Z</dcterms:created>
  <dcterms:modified xsi:type="dcterms:W3CDTF">2019-11-27T16:56:37Z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0x010100A86E6CCC8C040348B142292B93D33F3B</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