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p-right corner" id="{076F04CE-7C93-423F-BDE0-EE08329DD9E1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middle" id="{313A42EE-980C-4862-B143-BD2E3A803E83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 shape" id="{4728884D-F104-43CA-91FC-6650AD3F07F2}">
          <p14:sldIdLst>
            <p14:sldId id="269"/>
            <p14:sldId id="270"/>
            <p14:sldId id="273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C35B0-BD36-4395-84C9-39214E7CFD27}" v="25" dt="2022-03-28T08:14:20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94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FONSO" userId="a36653b85de46ed4" providerId="LiveId" clId="{0EEC35B0-BD36-4395-84C9-39214E7CFD27}"/>
    <pc:docChg chg="undo custSel addSld modSld addSection modSection">
      <pc:chgData name="William AFONSO" userId="a36653b85de46ed4" providerId="LiveId" clId="{0EEC35B0-BD36-4395-84C9-39214E7CFD27}" dt="2022-03-28T08:14:20.886" v="123"/>
      <pc:docMkLst>
        <pc:docMk/>
      </pc:docMkLst>
      <pc:sldChg chg="addSp delSp modSp new mod">
        <pc:chgData name="William AFONSO" userId="a36653b85de46ed4" providerId="LiveId" clId="{0EEC35B0-BD36-4395-84C9-39214E7CFD27}" dt="2022-03-27T20:18:57.235" v="18" actId="732"/>
        <pc:sldMkLst>
          <pc:docMk/>
          <pc:sldMk cId="2918654760" sldId="263"/>
        </pc:sldMkLst>
        <pc:spChg chg="del">
          <ac:chgData name="William AFONSO" userId="a36653b85de46ed4" providerId="LiveId" clId="{0EEC35B0-BD36-4395-84C9-39214E7CFD27}" dt="2022-03-27T20:15:38.995" v="5" actId="478"/>
          <ac:spMkLst>
            <pc:docMk/>
            <pc:sldMk cId="2918654760" sldId="263"/>
            <ac:spMk id="2" creationId="{2D887F94-1E3E-43A6-B990-3FBD8A7FB22D}"/>
          </ac:spMkLst>
        </pc:spChg>
        <pc:spChg chg="del">
          <ac:chgData name="William AFONSO" userId="a36653b85de46ed4" providerId="LiveId" clId="{0EEC35B0-BD36-4395-84C9-39214E7CFD27}" dt="2022-03-27T20:15:38.995" v="5" actId="478"/>
          <ac:spMkLst>
            <pc:docMk/>
            <pc:sldMk cId="2918654760" sldId="263"/>
            <ac:spMk id="3" creationId="{052B9115-7373-4C96-B89B-690A1F6E0E47}"/>
          </ac:spMkLst>
        </pc:spChg>
        <pc:picChg chg="add mod modCrop">
          <ac:chgData name="William AFONSO" userId="a36653b85de46ed4" providerId="LiveId" clId="{0EEC35B0-BD36-4395-84C9-39214E7CFD27}" dt="2022-03-27T20:18:57.235" v="18" actId="732"/>
          <ac:picMkLst>
            <pc:docMk/>
            <pc:sldMk cId="2918654760" sldId="263"/>
            <ac:picMk id="5" creationId="{1EFC3114-C72D-4E5F-91F6-8C5B5D3E0E66}"/>
          </ac:picMkLst>
        </pc:picChg>
      </pc:sldChg>
      <pc:sldChg chg="addSp modSp add mod">
        <pc:chgData name="William AFONSO" userId="a36653b85de46ed4" providerId="LiveId" clId="{0EEC35B0-BD36-4395-84C9-39214E7CFD27}" dt="2022-03-27T20:19:06.224" v="19" actId="732"/>
        <pc:sldMkLst>
          <pc:docMk/>
          <pc:sldMk cId="118126930" sldId="264"/>
        </pc:sldMkLst>
        <pc:picChg chg="add mod modCrop">
          <ac:chgData name="William AFONSO" userId="a36653b85de46ed4" providerId="LiveId" clId="{0EEC35B0-BD36-4395-84C9-39214E7CFD27}" dt="2022-03-27T20:19:06.224" v="19" actId="732"/>
          <ac:picMkLst>
            <pc:docMk/>
            <pc:sldMk cId="118126930" sldId="264"/>
            <ac:picMk id="3" creationId="{2CAF8861-B59B-40C3-B1E3-C952593B9AE3}"/>
          </ac:picMkLst>
        </pc:picChg>
      </pc:sldChg>
      <pc:sldChg chg="addSp modSp add mod">
        <pc:chgData name="William AFONSO" userId="a36653b85de46ed4" providerId="LiveId" clId="{0EEC35B0-BD36-4395-84C9-39214E7CFD27}" dt="2022-03-27T20:19:20.664" v="20" actId="732"/>
        <pc:sldMkLst>
          <pc:docMk/>
          <pc:sldMk cId="3574691129" sldId="265"/>
        </pc:sldMkLst>
        <pc:picChg chg="add mod modCrop">
          <ac:chgData name="William AFONSO" userId="a36653b85de46ed4" providerId="LiveId" clId="{0EEC35B0-BD36-4395-84C9-39214E7CFD27}" dt="2022-03-27T20:19:20.664" v="20" actId="732"/>
          <ac:picMkLst>
            <pc:docMk/>
            <pc:sldMk cId="3574691129" sldId="265"/>
            <ac:picMk id="3" creationId="{FCA3081A-75C6-4E49-A0AF-B477488A08BF}"/>
          </ac:picMkLst>
        </pc:picChg>
      </pc:sldChg>
      <pc:sldChg chg="addSp modSp add mod">
        <pc:chgData name="William AFONSO" userId="a36653b85de46ed4" providerId="LiveId" clId="{0EEC35B0-BD36-4395-84C9-39214E7CFD27}" dt="2022-03-27T20:19:57.968" v="21" actId="732"/>
        <pc:sldMkLst>
          <pc:docMk/>
          <pc:sldMk cId="2332595302" sldId="266"/>
        </pc:sldMkLst>
        <pc:picChg chg="add mod modCrop">
          <ac:chgData name="William AFONSO" userId="a36653b85de46ed4" providerId="LiveId" clId="{0EEC35B0-BD36-4395-84C9-39214E7CFD27}" dt="2022-03-27T20:19:57.968" v="21" actId="732"/>
          <ac:picMkLst>
            <pc:docMk/>
            <pc:sldMk cId="2332595302" sldId="266"/>
            <ac:picMk id="3" creationId="{5C357433-1F21-44B6-81F8-1ECE09DE6119}"/>
          </ac:picMkLst>
        </pc:picChg>
      </pc:sldChg>
      <pc:sldChg chg="addSp modSp add mod">
        <pc:chgData name="William AFONSO" userId="a36653b85de46ed4" providerId="LiveId" clId="{0EEC35B0-BD36-4395-84C9-39214E7CFD27}" dt="2022-03-27T20:20:09.995" v="22" actId="732"/>
        <pc:sldMkLst>
          <pc:docMk/>
          <pc:sldMk cId="1778545864" sldId="267"/>
        </pc:sldMkLst>
        <pc:picChg chg="add mod modCrop">
          <ac:chgData name="William AFONSO" userId="a36653b85de46ed4" providerId="LiveId" clId="{0EEC35B0-BD36-4395-84C9-39214E7CFD27}" dt="2022-03-27T20:20:09.995" v="22" actId="732"/>
          <ac:picMkLst>
            <pc:docMk/>
            <pc:sldMk cId="1778545864" sldId="267"/>
            <ac:picMk id="3" creationId="{9ED2624E-42E8-4954-89E5-E0EE3FD1864C}"/>
          </ac:picMkLst>
        </pc:picChg>
      </pc:sldChg>
      <pc:sldChg chg="addSp delSp modSp add mod">
        <pc:chgData name="William AFONSO" userId="a36653b85de46ed4" providerId="LiveId" clId="{0EEC35B0-BD36-4395-84C9-39214E7CFD27}" dt="2022-03-27T20:20:17.337" v="23" actId="732"/>
        <pc:sldMkLst>
          <pc:docMk/>
          <pc:sldMk cId="1434482867" sldId="268"/>
        </pc:sldMkLst>
        <pc:picChg chg="del">
          <ac:chgData name="William AFONSO" userId="a36653b85de46ed4" providerId="LiveId" clId="{0EEC35B0-BD36-4395-84C9-39214E7CFD27}" dt="2022-03-27T20:18:31.656" v="16" actId="478"/>
          <ac:picMkLst>
            <pc:docMk/>
            <pc:sldMk cId="1434482867" sldId="268"/>
            <ac:picMk id="3" creationId="{9ED2624E-42E8-4954-89E5-E0EE3FD1864C}"/>
          </ac:picMkLst>
        </pc:picChg>
        <pc:picChg chg="add mod modCrop">
          <ac:chgData name="William AFONSO" userId="a36653b85de46ed4" providerId="LiveId" clId="{0EEC35B0-BD36-4395-84C9-39214E7CFD27}" dt="2022-03-27T20:20:17.337" v="23" actId="732"/>
          <ac:picMkLst>
            <pc:docMk/>
            <pc:sldMk cId="1434482867" sldId="268"/>
            <ac:picMk id="4" creationId="{FBDFBDFE-5F45-4111-8D6A-EABA07277348}"/>
          </ac:picMkLst>
        </pc:picChg>
      </pc:sldChg>
      <pc:sldChg chg="addSp delSp modSp add mod">
        <pc:chgData name="William AFONSO" userId="a36653b85de46ed4" providerId="LiveId" clId="{0EEC35B0-BD36-4395-84C9-39214E7CFD27}" dt="2022-03-28T08:13:22.791" v="50" actId="21"/>
        <pc:sldMkLst>
          <pc:docMk/>
          <pc:sldMk cId="3398686261" sldId="269"/>
        </pc:sldMkLst>
        <pc:picChg chg="add mod modCrop">
          <ac:chgData name="William AFONSO" userId="a36653b85de46ed4" providerId="LiveId" clId="{0EEC35B0-BD36-4395-84C9-39214E7CFD27}" dt="2022-03-28T08:13:03.897" v="46" actId="1036"/>
          <ac:picMkLst>
            <pc:docMk/>
            <pc:sldMk cId="3398686261" sldId="269"/>
            <ac:picMk id="3" creationId="{DDADCA21-7600-405B-8DAB-65F5C3CBBA15}"/>
          </ac:picMkLst>
        </pc:picChg>
        <pc:picChg chg="add del mod">
          <ac:chgData name="William AFONSO" userId="a36653b85de46ed4" providerId="LiveId" clId="{0EEC35B0-BD36-4395-84C9-39214E7CFD27}" dt="2022-03-28T08:13:22.791" v="50" actId="21"/>
          <ac:picMkLst>
            <pc:docMk/>
            <pc:sldMk cId="3398686261" sldId="269"/>
            <ac:picMk id="4" creationId="{6D991F71-D4FC-4CF9-B7AB-9033222779E0}"/>
          </ac:picMkLst>
        </pc:picChg>
        <pc:picChg chg="del">
          <ac:chgData name="William AFONSO" userId="a36653b85de46ed4" providerId="LiveId" clId="{0EEC35B0-BD36-4395-84C9-39214E7CFD27}" dt="2022-03-28T08:07:56.598" v="27" actId="478"/>
          <ac:picMkLst>
            <pc:docMk/>
            <pc:sldMk cId="3398686261" sldId="269"/>
            <ac:picMk id="5" creationId="{1EFC3114-C72D-4E5F-91F6-8C5B5D3E0E66}"/>
          </ac:picMkLst>
        </pc:picChg>
      </pc:sldChg>
      <pc:sldChg chg="addSp delSp modSp new mod">
        <pc:chgData name="William AFONSO" userId="a36653b85de46ed4" providerId="LiveId" clId="{0EEC35B0-BD36-4395-84C9-39214E7CFD27}" dt="2022-03-28T08:13:40.127" v="67" actId="21"/>
        <pc:sldMkLst>
          <pc:docMk/>
          <pc:sldMk cId="3763893941" sldId="270"/>
        </pc:sldMkLst>
        <pc:spChg chg="del">
          <ac:chgData name="William AFONSO" userId="a36653b85de46ed4" providerId="LiveId" clId="{0EEC35B0-BD36-4395-84C9-39214E7CFD27}" dt="2022-03-28T08:08:34.513" v="30" actId="478"/>
          <ac:spMkLst>
            <pc:docMk/>
            <pc:sldMk cId="3763893941" sldId="270"/>
            <ac:spMk id="2" creationId="{77DD26DA-E126-4D5E-9A41-DDE274963792}"/>
          </ac:spMkLst>
        </pc:spChg>
        <pc:spChg chg="del">
          <ac:chgData name="William AFONSO" userId="a36653b85de46ed4" providerId="LiveId" clId="{0EEC35B0-BD36-4395-84C9-39214E7CFD27}" dt="2022-03-28T08:08:34.513" v="30" actId="478"/>
          <ac:spMkLst>
            <pc:docMk/>
            <pc:sldMk cId="3763893941" sldId="270"/>
            <ac:spMk id="3" creationId="{CD260A5C-1BD3-496D-8213-C364845F7D5E}"/>
          </ac:spMkLst>
        </pc:spChg>
        <pc:picChg chg="add mod">
          <ac:chgData name="William AFONSO" userId="a36653b85de46ed4" providerId="LiveId" clId="{0EEC35B0-BD36-4395-84C9-39214E7CFD27}" dt="2022-03-28T08:13:23.870" v="51"/>
          <ac:picMkLst>
            <pc:docMk/>
            <pc:sldMk cId="3763893941" sldId="270"/>
            <ac:picMk id="3" creationId="{AE23B538-AA21-4389-ADCC-57D7EFB9B215}"/>
          </ac:picMkLst>
        </pc:picChg>
        <pc:picChg chg="add del mod">
          <ac:chgData name="William AFONSO" userId="a36653b85de46ed4" providerId="LiveId" clId="{0EEC35B0-BD36-4395-84C9-39214E7CFD27}" dt="2022-03-28T08:13:40.127" v="67" actId="21"/>
          <ac:picMkLst>
            <pc:docMk/>
            <pc:sldMk cId="3763893941" sldId="270"/>
            <ac:picMk id="4" creationId="{A0585823-9A6A-4779-A5F7-68F48EB7763C}"/>
          </ac:picMkLst>
        </pc:picChg>
        <pc:picChg chg="add del mod modCrop">
          <ac:chgData name="William AFONSO" userId="a36653b85de46ed4" providerId="LiveId" clId="{0EEC35B0-BD36-4395-84C9-39214E7CFD27}" dt="2022-03-28T08:13:16.682" v="47" actId="21"/>
          <ac:picMkLst>
            <pc:docMk/>
            <pc:sldMk cId="3763893941" sldId="270"/>
            <ac:picMk id="5" creationId="{3BF4A233-4FA1-4CD7-B2A9-5AAA3A304BFC}"/>
          </ac:picMkLst>
        </pc:picChg>
      </pc:sldChg>
      <pc:sldChg chg="addSp delSp modSp add mod">
        <pc:chgData name="William AFONSO" userId="a36653b85de46ed4" providerId="LiveId" clId="{0EEC35B0-BD36-4395-84C9-39214E7CFD27}" dt="2022-03-28T08:14:20.886" v="123"/>
        <pc:sldMkLst>
          <pc:docMk/>
          <pc:sldMk cId="533866211" sldId="271"/>
        </pc:sldMkLst>
        <pc:picChg chg="add del mod modCrop">
          <ac:chgData name="William AFONSO" userId="a36653b85de46ed4" providerId="LiveId" clId="{0EEC35B0-BD36-4395-84C9-39214E7CFD27}" dt="2022-03-28T08:14:10.153" v="104" actId="21"/>
          <ac:picMkLst>
            <pc:docMk/>
            <pc:sldMk cId="533866211" sldId="271"/>
            <ac:picMk id="3" creationId="{495F09B3-A558-4507-855D-D4871F3A3229}"/>
          </ac:picMkLst>
        </pc:picChg>
        <pc:picChg chg="add mod">
          <ac:chgData name="William AFONSO" userId="a36653b85de46ed4" providerId="LiveId" clId="{0EEC35B0-BD36-4395-84C9-39214E7CFD27}" dt="2022-03-28T08:14:20.886" v="123"/>
          <ac:picMkLst>
            <pc:docMk/>
            <pc:sldMk cId="533866211" sldId="271"/>
            <ac:picMk id="4" creationId="{B5C254BD-22E3-4CA1-A712-57CB3AF07F21}"/>
          </ac:picMkLst>
        </pc:picChg>
      </pc:sldChg>
      <pc:sldChg chg="addSp delSp modSp add mod">
        <pc:chgData name="William AFONSO" userId="a36653b85de46ed4" providerId="LiveId" clId="{0EEC35B0-BD36-4395-84C9-39214E7CFD27}" dt="2022-03-28T08:14:19.670" v="122" actId="21"/>
        <pc:sldMkLst>
          <pc:docMk/>
          <pc:sldMk cId="3583030366" sldId="272"/>
        </pc:sldMkLst>
        <pc:picChg chg="add del mod modCrop">
          <ac:chgData name="William AFONSO" userId="a36653b85de46ed4" providerId="LiveId" clId="{0EEC35B0-BD36-4395-84C9-39214E7CFD27}" dt="2022-03-28T08:13:44.856" v="69" actId="21"/>
          <ac:picMkLst>
            <pc:docMk/>
            <pc:sldMk cId="3583030366" sldId="272"/>
            <ac:picMk id="3" creationId="{26646C54-24B7-411E-9960-7FE69D3B8A92}"/>
          </ac:picMkLst>
        </pc:picChg>
        <pc:picChg chg="add mod">
          <ac:chgData name="William AFONSO" userId="a36653b85de46ed4" providerId="LiveId" clId="{0EEC35B0-BD36-4395-84C9-39214E7CFD27}" dt="2022-03-28T08:14:04.733" v="103" actId="1036"/>
          <ac:picMkLst>
            <pc:docMk/>
            <pc:sldMk cId="3583030366" sldId="272"/>
            <ac:picMk id="4" creationId="{BE90D4A1-E141-40AD-A217-3C779A369276}"/>
          </ac:picMkLst>
        </pc:picChg>
        <pc:picChg chg="add del mod">
          <ac:chgData name="William AFONSO" userId="a36653b85de46ed4" providerId="LiveId" clId="{0EEC35B0-BD36-4395-84C9-39214E7CFD27}" dt="2022-03-28T08:14:19.670" v="122" actId="21"/>
          <ac:picMkLst>
            <pc:docMk/>
            <pc:sldMk cId="3583030366" sldId="272"/>
            <ac:picMk id="5" creationId="{666AA85D-4684-4516-BD15-7F02C21193F6}"/>
          </ac:picMkLst>
        </pc:picChg>
      </pc:sldChg>
      <pc:sldChg chg="addSp delSp modSp add mod">
        <pc:chgData name="William AFONSO" userId="a36653b85de46ed4" providerId="LiveId" clId="{0EEC35B0-BD36-4395-84C9-39214E7CFD27}" dt="2022-03-28T08:14:01.429" v="100" actId="21"/>
        <pc:sldMkLst>
          <pc:docMk/>
          <pc:sldMk cId="3773060769" sldId="273"/>
        </pc:sldMkLst>
        <pc:picChg chg="add del mod modCrop">
          <ac:chgData name="William AFONSO" userId="a36653b85de46ed4" providerId="LiveId" clId="{0EEC35B0-BD36-4395-84C9-39214E7CFD27}" dt="2022-03-28T08:13:28.306" v="52" actId="21"/>
          <ac:picMkLst>
            <pc:docMk/>
            <pc:sldMk cId="3773060769" sldId="273"/>
            <ac:picMk id="3" creationId="{9C179A26-379C-490E-9E27-4F2C04AF6C44}"/>
          </ac:picMkLst>
        </pc:picChg>
        <pc:picChg chg="add mod">
          <ac:chgData name="William AFONSO" userId="a36653b85de46ed4" providerId="LiveId" clId="{0EEC35B0-BD36-4395-84C9-39214E7CFD27}" dt="2022-03-28T08:13:41.459" v="68"/>
          <ac:picMkLst>
            <pc:docMk/>
            <pc:sldMk cId="3773060769" sldId="273"/>
            <ac:picMk id="4" creationId="{0BFA4E7B-863E-4473-8DFA-8056414EF750}"/>
          </ac:picMkLst>
        </pc:picChg>
        <pc:picChg chg="add del mod">
          <ac:chgData name="William AFONSO" userId="a36653b85de46ed4" providerId="LiveId" clId="{0EEC35B0-BD36-4395-84C9-39214E7CFD27}" dt="2022-03-28T08:14:01.429" v="100" actId="21"/>
          <ac:picMkLst>
            <pc:docMk/>
            <pc:sldMk cId="3773060769" sldId="273"/>
            <ac:picMk id="5" creationId="{B9F93CF2-EC79-460D-9C56-23148F4068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8AED-C494-434F-BFDD-7AFBA2DB7B1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2F2C-2DFA-4D7D-8BF7-AD8A56602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01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8AED-C494-434F-BFDD-7AFBA2DB7B1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2F2C-2DFA-4D7D-8BF7-AD8A56602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81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8AED-C494-434F-BFDD-7AFBA2DB7B1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2F2C-2DFA-4D7D-8BF7-AD8A56602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9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8AED-C494-434F-BFDD-7AFBA2DB7B1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2F2C-2DFA-4D7D-8BF7-AD8A56602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0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8AED-C494-434F-BFDD-7AFBA2DB7B1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2F2C-2DFA-4D7D-8BF7-AD8A56602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3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8AED-C494-434F-BFDD-7AFBA2DB7B1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2F2C-2DFA-4D7D-8BF7-AD8A56602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68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8AED-C494-434F-BFDD-7AFBA2DB7B1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2F2C-2DFA-4D7D-8BF7-AD8A56602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42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8AED-C494-434F-BFDD-7AFBA2DB7B1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2F2C-2DFA-4D7D-8BF7-AD8A56602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42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8AED-C494-434F-BFDD-7AFBA2DB7B1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2F2C-2DFA-4D7D-8BF7-AD8A56602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71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8AED-C494-434F-BFDD-7AFBA2DB7B1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2F2C-2DFA-4D7D-8BF7-AD8A56602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37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8AED-C494-434F-BFDD-7AFBA2DB7B1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2F2C-2DFA-4D7D-8BF7-AD8A56602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8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8AED-C494-434F-BFDD-7AFBA2DB7B16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42F2C-2DFA-4D7D-8BF7-AD8A56602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6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721C70-E0CF-4A04-943D-325E1221A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0"/>
          <a:stretch/>
        </p:blipFill>
        <p:spPr>
          <a:xfrm>
            <a:off x="-104621" y="-390370"/>
            <a:ext cx="3209772" cy="41214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6580B0-0C62-426D-827D-1E9FDCDCC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3" r="15187"/>
          <a:stretch/>
        </p:blipFill>
        <p:spPr>
          <a:xfrm>
            <a:off x="3248025" y="-361795"/>
            <a:ext cx="171449" cy="41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8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CA3081A-75C6-4E49-A0AF-B477488A0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77"/>
          <a:stretch/>
        </p:blipFill>
        <p:spPr>
          <a:xfrm>
            <a:off x="0" y="0"/>
            <a:ext cx="2895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9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C357433-1F21-44B6-81F8-1ECE09DE6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94"/>
          <a:stretch/>
        </p:blipFill>
        <p:spPr>
          <a:xfrm>
            <a:off x="0" y="0"/>
            <a:ext cx="288417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9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ED2624E-42E8-4954-89E5-E0EE3FD18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77"/>
          <a:stretch/>
        </p:blipFill>
        <p:spPr>
          <a:xfrm>
            <a:off x="0" y="0"/>
            <a:ext cx="2895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4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BDFBDFE-5F45-4111-8D6A-EABA07277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83"/>
          <a:stretch/>
        </p:blipFill>
        <p:spPr>
          <a:xfrm>
            <a:off x="0" y="0"/>
            <a:ext cx="289179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DADCA21-7600-405B-8DAB-65F5C3CBBA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31"/>
          <a:stretch/>
        </p:blipFill>
        <p:spPr>
          <a:xfrm>
            <a:off x="149431" y="231971"/>
            <a:ext cx="2980311" cy="31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8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23B538-AA21-4389-ADCC-57D7EFB9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31"/>
          <a:stretch/>
        </p:blipFill>
        <p:spPr>
          <a:xfrm>
            <a:off x="149431" y="282765"/>
            <a:ext cx="2980311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9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BFA4E7B-863E-4473-8DFA-8056414EF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90"/>
          <a:stretch/>
        </p:blipFill>
        <p:spPr>
          <a:xfrm>
            <a:off x="150703" y="231971"/>
            <a:ext cx="2987348" cy="31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6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E90D4A1-E141-40AD-A217-3C779A369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35"/>
          <a:stretch/>
        </p:blipFill>
        <p:spPr>
          <a:xfrm>
            <a:off x="150703" y="282304"/>
            <a:ext cx="2979035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3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5C254BD-22E3-4CA1-A712-57CB3AF07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12"/>
          <a:stretch/>
        </p:blipFill>
        <p:spPr>
          <a:xfrm>
            <a:off x="150704" y="231971"/>
            <a:ext cx="2983191" cy="31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6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9FA993B-FBAE-4BD4-A19D-577E4CCF91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96"/>
          <a:stretch/>
        </p:blipFill>
        <p:spPr>
          <a:xfrm>
            <a:off x="-104621" y="-390369"/>
            <a:ext cx="3247872" cy="41214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C06E4C-16DE-4F13-B2BE-1B23C3DB14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3" r="15187"/>
          <a:stretch/>
        </p:blipFill>
        <p:spPr>
          <a:xfrm>
            <a:off x="3248025" y="-361795"/>
            <a:ext cx="171449" cy="41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1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87AA8C1-8813-4FD8-862E-F9637CBFE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3" r="15187"/>
          <a:stretch/>
        </p:blipFill>
        <p:spPr>
          <a:xfrm>
            <a:off x="3248025" y="-361795"/>
            <a:ext cx="171449" cy="41214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4A19A7-A8B3-48CF-A1B0-DD1105E6D8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06"/>
          <a:stretch/>
        </p:blipFill>
        <p:spPr>
          <a:xfrm>
            <a:off x="-104622" y="-390943"/>
            <a:ext cx="3247872" cy="41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7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780E42-8B8F-4051-AA64-58ACACF4F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00"/>
          <a:stretch/>
        </p:blipFill>
        <p:spPr>
          <a:xfrm>
            <a:off x="-104622" y="-390943"/>
            <a:ext cx="3219297" cy="4122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78EEBF-16D5-4898-BF36-AF7B8364F3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3" r="15187"/>
          <a:stretch/>
        </p:blipFill>
        <p:spPr>
          <a:xfrm>
            <a:off x="3248025" y="-361795"/>
            <a:ext cx="171449" cy="41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3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CBEB1B4-BCFB-4D54-AF88-FA5C977FF8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37"/>
          <a:stretch/>
        </p:blipFill>
        <p:spPr>
          <a:xfrm>
            <a:off x="-104622" y="-390943"/>
            <a:ext cx="3238347" cy="4122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9D1D8F8-0302-41F8-8BC8-A5FBF6707B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3" r="15187"/>
          <a:stretch/>
        </p:blipFill>
        <p:spPr>
          <a:xfrm>
            <a:off x="3248025" y="-361795"/>
            <a:ext cx="171449" cy="41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4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DDA6964-52F9-45DC-B222-C32E6B4A6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68"/>
          <a:stretch/>
        </p:blipFill>
        <p:spPr>
          <a:xfrm>
            <a:off x="-104621" y="-390943"/>
            <a:ext cx="3228822" cy="4122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8A198C-8255-4B00-AEA7-2D24D84821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3" r="15187"/>
          <a:stretch/>
        </p:blipFill>
        <p:spPr>
          <a:xfrm>
            <a:off x="3248025" y="-361795"/>
            <a:ext cx="171449" cy="41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5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2DDC1E5-C8BD-47DE-996B-7AED5C958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38"/>
          <a:stretch/>
        </p:blipFill>
        <p:spPr>
          <a:xfrm>
            <a:off x="-104621" y="-390943"/>
            <a:ext cx="3238346" cy="4122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EA70483-7DD1-4E2A-8E3E-E54452773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3" r="15187"/>
          <a:stretch/>
        </p:blipFill>
        <p:spPr>
          <a:xfrm>
            <a:off x="3248025" y="-361795"/>
            <a:ext cx="171449" cy="41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9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EFC3114-C72D-4E5F-91F6-8C5B5D3E0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65"/>
          <a:stretch/>
        </p:blipFill>
        <p:spPr>
          <a:xfrm>
            <a:off x="0" y="0"/>
            <a:ext cx="29032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5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CAF8861-B59B-40C3-B1E3-C952593B9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77"/>
          <a:stretch/>
        </p:blipFill>
        <p:spPr>
          <a:xfrm>
            <a:off x="0" y="0"/>
            <a:ext cx="2895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6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Personnalisé</PresentationFormat>
  <Paragraphs>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William AFONSO</dc:creator>
  <cp:lastModifiedBy>William AFONSO</cp:lastModifiedBy>
  <cp:revision>1</cp:revision>
  <dcterms:created xsi:type="dcterms:W3CDTF">2022-03-02T10:26:15Z</dcterms:created>
  <dcterms:modified xsi:type="dcterms:W3CDTF">2022-03-28T08:14:26Z</dcterms:modified>
</cp:coreProperties>
</file>