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D0C1-3366-6F01-9B3F-85189C8D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8C360-5D3A-C162-5A9E-B273C1E6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6B99-95DE-C495-684B-C8DE777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3266-BEEF-943C-607D-7DFDC9C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6ECE-F88A-34CD-2293-992FAFAF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6B6-D5C3-B0F6-3F86-E6CBFFC2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5D0DE-B1F5-D015-98AC-9751C4CA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0BD5-8787-327F-1C35-72DC6F41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04B0-536B-8A7F-7FBE-FF2B84D6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7EB5-2836-70D3-C015-17EC0E6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6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888C0-A6BC-E738-F7B4-7406C2A21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95A47-A04C-887E-6EAE-823427F1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AE46-88C2-B8DD-D9DE-3C760933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D2A4-6970-053B-22C8-79DCC740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7390-CA26-87F4-6F47-F195321E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FA17-D9E7-1296-0110-E7C9860D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F464-4EBB-28A0-FC65-F819EBD8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A1B8-BACA-7457-4E03-0B327106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5FD5-B747-19BD-5C71-ED2113A3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5432-CF33-B92E-A532-112CB20C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0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EA86-6752-D732-1E6E-B3B18857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212E-DA10-B073-BB90-FE49EDC4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18E2-3737-51CA-985C-1AB7C23A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D85C-0937-1912-6661-518DB06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C7E1-24E7-3BF5-1052-6EF9800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1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BE3-00A7-B5D2-C944-E824650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37B9-FA1A-EB60-BC16-630824150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64B93-605E-A6A0-2271-CFFD68EB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E13D-D720-5008-9642-C7C4E472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3CDE5-26FF-D40D-3F26-73AE83A6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431E-1D0D-7865-EB59-69C231D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6CA0-E054-19E8-B2AD-3B310651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9FA1-1F79-18E1-BD81-3157E0A0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A5B4C-DA5E-916F-556C-64BBCA20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07414-8FE0-53DC-DCE0-CA6A9DB4A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32F2-1E90-5F05-3A65-2FF453124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36DC7-A80F-4D3A-A095-2B08275E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2BE84-91A8-5B46-7277-54B9B38B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AD285-16A9-3481-1225-4C97987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6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31B-6D12-0BF1-3918-6870D515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43C6-0C90-BF05-0CE8-8F756349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05F5-D2F3-6EAA-317F-829F9C3B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4B76E-AB15-EE74-AA5A-20DAAFBD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B6497-00C0-EF12-631F-84E5EBF9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047F6-BF92-730E-A636-4385577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AAA9-9A66-5487-B50D-0E3C46B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9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CCD-19FD-084D-9504-97D7B2A8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7AC6-5C6C-CBC7-79C3-E87A3099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5FCF1-CD96-814C-E511-D9E7CC42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0C43-25C2-F20D-C6B4-F1CB1116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CC5D-92AA-8E28-1096-2ED8BB23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C9C66-0BDC-54B3-3B00-2F066774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8340-6003-C160-8F56-498CE4FB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F06E3-75DF-042C-7526-80020473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99B5-8A44-BFEA-C325-8E81F14B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136A-6908-3B87-CE44-3117345E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207D4-1959-2A64-0C90-3613CF74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952C2-4077-489B-1CC0-99933D72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7624-F94B-BB5F-F44A-09A0507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6781-5576-EBF5-5282-4E98DF31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6C94-9D67-7359-D766-1970AFC3A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33507-0262-4486-9CC7-D01960A531B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03FA-B374-938A-D8C6-A6FA6A05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B607-EA10-06C3-73C0-629D4EED2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B4E76-E216-468B-93FC-C537F3F71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A4C0-8F6B-1C01-DB6F-7835076E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418646"/>
            <a:ext cx="10251233" cy="3183392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Designing Message Passing Protocols for Decentralised Multi-Agent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E64B0-F440-ACD0-2EE7-FBFA44993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Will Bailkoski</a:t>
            </a:r>
          </a:p>
        </p:txBody>
      </p:sp>
    </p:spTree>
    <p:extLst>
      <p:ext uri="{BB962C8B-B14F-4D97-AF65-F5344CB8AC3E}">
        <p14:creationId xmlns:p14="http://schemas.microsoft.com/office/powerpoint/2010/main" val="16019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C381-4BDC-3FFF-AF25-E3B64FBF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0570-FB39-19A3-6FF5-4A9045F6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 the state of an entity within a dynamic system</a:t>
            </a:r>
          </a:p>
          <a:p>
            <a:endParaRPr lang="en-GB" dirty="0"/>
          </a:p>
          <a:p>
            <a:r>
              <a:rPr lang="en-GB" dirty="0"/>
              <a:t>N sensors take measurements with a “latency-accuracy trade-off”</a:t>
            </a:r>
          </a:p>
          <a:p>
            <a:endParaRPr lang="en-GB" dirty="0"/>
          </a:p>
          <a:p>
            <a:r>
              <a:rPr lang="en-GB" dirty="0"/>
              <a:t>Central computer estimates the position of the entity with the measurements</a:t>
            </a:r>
          </a:p>
          <a:p>
            <a:endParaRPr lang="en-GB" dirty="0"/>
          </a:p>
          <a:p>
            <a:r>
              <a:rPr lang="en-GB" dirty="0"/>
              <a:t>An error is derived from a Kalman Predictor with delayed updates</a:t>
            </a:r>
          </a:p>
        </p:txBody>
      </p:sp>
    </p:spTree>
    <p:extLst>
      <p:ext uri="{BB962C8B-B14F-4D97-AF65-F5344CB8AC3E}">
        <p14:creationId xmlns:p14="http://schemas.microsoft.com/office/powerpoint/2010/main" val="2007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E5BA-01E7-AD5C-882C-6420BF61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89CB-F534-AA98-36CB-9822763B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sensors increases, the computational burden on the central computer increases. Exponential blowup.</a:t>
            </a:r>
          </a:p>
          <a:p>
            <a:r>
              <a:rPr lang="en-GB" dirty="0"/>
              <a:t>Idea: decentralise the decision-making</a:t>
            </a:r>
          </a:p>
          <a:p>
            <a:endParaRPr lang="en-GB" dirty="0"/>
          </a:p>
          <a:p>
            <a:r>
              <a:rPr lang="en-GB" dirty="0"/>
              <a:t>Issue: with a decentralised model, agents do not converge a policy</a:t>
            </a:r>
          </a:p>
        </p:txBody>
      </p:sp>
    </p:spTree>
    <p:extLst>
      <p:ext uri="{BB962C8B-B14F-4D97-AF65-F5344CB8AC3E}">
        <p14:creationId xmlns:p14="http://schemas.microsoft.com/office/powerpoint/2010/main" val="186553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0CF1-7434-BE91-740A-CFC350A2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Features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D3EDC5-BA64-7D18-8BA1-7E7120943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message passing protocol that effectively communicates the joint action space</a:t>
            </a:r>
          </a:p>
          <a:p>
            <a:endParaRPr lang="en-GB" dirty="0"/>
          </a:p>
          <a:p>
            <a:r>
              <a:rPr lang="en-GB" dirty="0"/>
              <a:t>This uses a leader-explorer structure</a:t>
            </a:r>
          </a:p>
          <a:p>
            <a:r>
              <a:rPr lang="en-GB" dirty="0"/>
              <a:t>A leader agent orders other agents to explore the action space, and communicates whether the exploration has been more successful than the current policy</a:t>
            </a:r>
          </a:p>
          <a:p>
            <a:endParaRPr lang="en-GB" dirty="0"/>
          </a:p>
          <a:p>
            <a:r>
              <a:rPr lang="en-GB" dirty="0"/>
              <a:t>This is the novel contribution of my project</a:t>
            </a:r>
          </a:p>
        </p:txBody>
      </p:sp>
    </p:spTree>
    <p:extLst>
      <p:ext uri="{BB962C8B-B14F-4D97-AF65-F5344CB8AC3E}">
        <p14:creationId xmlns:p14="http://schemas.microsoft.com/office/powerpoint/2010/main" val="38571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0F1B-EC0C-FA70-6730-997A1C0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F33A-AFD8-1070-18E7-7FB21EC7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A7685-9AFB-5045-F494-794672408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5"/>
          <a:stretch/>
        </p:blipFill>
        <p:spPr>
          <a:xfrm>
            <a:off x="5343523" y="4142247"/>
            <a:ext cx="6408975" cy="2034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44493-1CA4-825F-E762-94FE9FCD9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8"/>
          <a:stretch/>
        </p:blipFill>
        <p:spPr>
          <a:xfrm>
            <a:off x="5343524" y="1698395"/>
            <a:ext cx="6408975" cy="2034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EEF20-F480-CB0C-C0E7-BA95EC4E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4" y="1837008"/>
            <a:ext cx="5235549" cy="392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F6C4FE-3503-51E8-D53A-B1F85D42B757}"/>
              </a:ext>
            </a:extLst>
          </p:cNvPr>
          <p:cNvSpPr txBox="1"/>
          <p:nvPr/>
        </p:nvSpPr>
        <p:spPr>
          <a:xfrm>
            <a:off x="5343525" y="1390261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message passing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1FBC5-AD29-C85F-78A5-731556BF0405}"/>
              </a:ext>
            </a:extLst>
          </p:cNvPr>
          <p:cNvSpPr txBox="1"/>
          <p:nvPr/>
        </p:nvSpPr>
        <p:spPr>
          <a:xfrm>
            <a:off x="5343524" y="3816628"/>
            <a:ext cx="18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Leader-Explorer</a:t>
            </a:r>
          </a:p>
        </p:txBody>
      </p:sp>
    </p:spTree>
    <p:extLst>
      <p:ext uri="{BB962C8B-B14F-4D97-AF65-F5344CB8AC3E}">
        <p14:creationId xmlns:p14="http://schemas.microsoft.com/office/powerpoint/2010/main" val="401923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925D-4E27-7D53-5A6D-C2909B7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7E2F-8A7A-1BEB-0F69-A2FEF7E7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needs to be some work on the reward function</a:t>
            </a:r>
          </a:p>
          <a:p>
            <a:r>
              <a:rPr lang="en-GB" dirty="0"/>
              <a:t>Most notably the long-distance dependencies between time frames</a:t>
            </a:r>
          </a:p>
          <a:p>
            <a:endParaRPr lang="en-GB" dirty="0"/>
          </a:p>
          <a:p>
            <a:r>
              <a:rPr lang="en-GB" dirty="0"/>
              <a:t>Arguably, this model is not </a:t>
            </a:r>
            <a:r>
              <a:rPr lang="en-GB" i="1" dirty="0"/>
              <a:t>fully</a:t>
            </a:r>
            <a:r>
              <a:rPr lang="en-GB" dirty="0"/>
              <a:t> decentralised.</a:t>
            </a:r>
          </a:p>
          <a:p>
            <a:r>
              <a:rPr lang="en-GB" dirty="0"/>
              <a:t>The long-term goal of this project would eventually be to move the entire Kalman Predictor to individual agents.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6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199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Designing Message Passing Protocols for Decentralised Multi-Agent Reinforcement Learning</vt:lpstr>
      <vt:lpstr>The Problem</vt:lpstr>
      <vt:lpstr>The Motivation</vt:lpstr>
      <vt:lpstr>Technical Features</vt:lpstr>
      <vt:lpstr>Test Results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Message Passing Protocols for Decentralised Multi-Agent Reinforcement Learning</dc:title>
  <dc:creator>William Bailkoski</dc:creator>
  <cp:lastModifiedBy>William Bailkoski</cp:lastModifiedBy>
  <cp:revision>2</cp:revision>
  <dcterms:created xsi:type="dcterms:W3CDTF">2024-03-04T14:44:38Z</dcterms:created>
  <dcterms:modified xsi:type="dcterms:W3CDTF">2024-03-09T22:48:49Z</dcterms:modified>
</cp:coreProperties>
</file>