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aa945cb7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aa945cb7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a945cb7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a945cb7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aa945cb7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aa945cb7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aa945cb7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aa945cb7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a945cb7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aa945cb7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aa945cb7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aa945cb7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aa945cb7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aa945cb7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Algorithm Projects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89800" y="216250"/>
            <a:ext cx="75057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I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333150" y="819250"/>
            <a:ext cx="8477700" cy="3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BEGIN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PLACE aminat at (0,0)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PLACE flower at (3,0)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MOVE aminat to (3,0)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SHOW "Aminat has the flower"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MOVE aminat to (3,2)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PLACE flower at (3,2)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MOVE aminat to (4,2)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END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100" y="233300"/>
            <a:ext cx="5222550" cy="467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9800" y="216250"/>
            <a:ext cx="75057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II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33150" y="819250"/>
            <a:ext cx="8477700" cy="3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BEGIN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DECLARE employee_list = [Am, Bu, Cy, Dz, Ei, Fa, Gu, Hy, Ij, Je, Kp, Lu, Ma, Ni, Oh]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INPUT name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	IF name is in employee_list: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    	DISPLAY "Welcome back, name"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   	ELSE: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       	DISPLAY "Please, leave."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END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010" y="0"/>
            <a:ext cx="372082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89800" y="216250"/>
            <a:ext cx="75057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III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333150" y="819250"/>
            <a:ext cx="8477700" cy="3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BEGIN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INPUT location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IF location =  PAU: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	DISPLAY "What is the package weight?"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	INPUT weight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	IF weight &lt; 10: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    	DISPLAY "It costs N1500"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	IF weight = 10: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    	DISPLAY "It costs N2000"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166" y="0"/>
            <a:ext cx="566656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33150" y="301100"/>
            <a:ext cx="8477700" cy="4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IF weight &gt; 10: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    	DISPLAY "It costs N2000"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IF location = Epe: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	DISPLAY "What is the package weight?"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	INPUT weight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	IF weight &lt; 10: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    	DISPLAY "It costs N4000"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	IF weight = 10: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    	DISPLAY "It costs N5000"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	IF weight &gt; 10: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    	DISPLAY "It costs N5000"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END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189800" y="216250"/>
            <a:ext cx="75057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IV 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33150" y="819250"/>
            <a:ext cx="8477700" cy="3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Economica"/>
                <a:ea typeface="Economica"/>
                <a:cs typeface="Economica"/>
                <a:sym typeface="Economica"/>
              </a:rPr>
              <a:t>BEGIN</a:t>
            </a:r>
            <a:endParaRPr sz="14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Economica"/>
                <a:ea typeface="Economica"/>
                <a:cs typeface="Economica"/>
                <a:sym typeface="Economica"/>
              </a:rPr>
              <a:t>DECLARE criteria = 0</a:t>
            </a:r>
            <a:endParaRPr sz="14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Economica"/>
                <a:ea typeface="Economica"/>
                <a:cs typeface="Economica"/>
                <a:sym typeface="Economica"/>
              </a:rPr>
              <a:t>INPUT jamb</a:t>
            </a:r>
            <a:endParaRPr sz="14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Economica"/>
                <a:ea typeface="Economica"/>
                <a:cs typeface="Economica"/>
                <a:sym typeface="Economica"/>
              </a:rPr>
              <a:t>IF jamb &gt;= 230:</a:t>
            </a:r>
            <a:endParaRPr sz="14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Economica"/>
                <a:ea typeface="Economica"/>
                <a:cs typeface="Economica"/>
                <a:sym typeface="Economica"/>
              </a:rPr>
              <a:t>	DISPLAY "The student meets the JAMB criteria"</a:t>
            </a:r>
            <a:endParaRPr sz="14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Economica"/>
                <a:ea typeface="Economica"/>
                <a:cs typeface="Economica"/>
                <a:sym typeface="Economica"/>
              </a:rPr>
              <a:t>	criteria +=1</a:t>
            </a:r>
            <a:endParaRPr sz="14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Economica"/>
                <a:ea typeface="Economica"/>
                <a:cs typeface="Economica"/>
                <a:sym typeface="Economica"/>
              </a:rPr>
              <a:t>INPUT credits</a:t>
            </a:r>
            <a:endParaRPr sz="14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Economica"/>
                <a:ea typeface="Economica"/>
                <a:cs typeface="Economica"/>
                <a:sym typeface="Economica"/>
              </a:rPr>
              <a:t>IF credits &gt;= 5:</a:t>
            </a:r>
            <a:endParaRPr sz="14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Economica"/>
                <a:ea typeface="Economica"/>
                <a:cs typeface="Economica"/>
                <a:sym typeface="Economica"/>
              </a:rPr>
              <a:t>	DISPLAY "The student meets the credits criteria"</a:t>
            </a:r>
            <a:endParaRPr sz="14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latin typeface="Economica"/>
                <a:ea typeface="Economica"/>
                <a:cs typeface="Economica"/>
                <a:sym typeface="Economica"/>
              </a:rPr>
              <a:t>	criteria +=1</a:t>
            </a:r>
            <a:endParaRPr sz="145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412" y="0"/>
            <a:ext cx="19557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333150" y="282600"/>
            <a:ext cx="8477700" cy="4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INPUT interview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	If interview = Yes: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	DISPLAY "The student passed the interview"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IF criteria = 3: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	DISPLAY "The student is admitted"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END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89800" y="216250"/>
            <a:ext cx="75057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V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333150" y="819250"/>
            <a:ext cx="8477700" cy="4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50">
                <a:latin typeface="Economica"/>
                <a:ea typeface="Economica"/>
                <a:cs typeface="Economica"/>
                <a:sym typeface="Economica"/>
              </a:rPr>
              <a:t>BEGIN</a:t>
            </a:r>
            <a:endParaRPr sz="15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50">
                <a:latin typeface="Economica"/>
                <a:ea typeface="Economica"/>
                <a:cs typeface="Economica"/>
                <a:sym typeface="Economica"/>
              </a:rPr>
              <a:t>PLACE boy at (0,0)</a:t>
            </a:r>
            <a:endParaRPr sz="15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50">
                <a:latin typeface="Economica"/>
                <a:ea typeface="Economica"/>
                <a:cs typeface="Economica"/>
                <a:sym typeface="Economica"/>
              </a:rPr>
              <a:t>SHOW "The boy has the flower"</a:t>
            </a:r>
            <a:endParaRPr sz="15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50">
                <a:latin typeface="Economica"/>
                <a:ea typeface="Economica"/>
                <a:cs typeface="Economica"/>
                <a:sym typeface="Economica"/>
              </a:rPr>
              <a:t>PLACE girl at (0,2)</a:t>
            </a:r>
            <a:endParaRPr sz="15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50">
                <a:latin typeface="Economica"/>
                <a:ea typeface="Economica"/>
                <a:cs typeface="Economica"/>
                <a:sym typeface="Economica"/>
              </a:rPr>
              <a:t>PLACE vase at (3,2)</a:t>
            </a:r>
            <a:endParaRPr sz="15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50">
                <a:latin typeface="Economica"/>
                <a:ea typeface="Economica"/>
                <a:cs typeface="Economica"/>
                <a:sym typeface="Economica"/>
              </a:rPr>
              <a:t>MOVE boy to (0,2)</a:t>
            </a:r>
            <a:endParaRPr sz="15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50">
                <a:latin typeface="Economica"/>
                <a:ea typeface="Economica"/>
                <a:cs typeface="Economica"/>
                <a:sym typeface="Economica"/>
              </a:rPr>
              <a:t>SHOW "The boy has given the girl the flower"</a:t>
            </a:r>
            <a:endParaRPr sz="15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50">
                <a:latin typeface="Economica"/>
                <a:ea typeface="Economica"/>
                <a:cs typeface="Economica"/>
                <a:sym typeface="Economica"/>
              </a:rPr>
              <a:t>MOVE girl to (3,2)</a:t>
            </a:r>
            <a:endParaRPr sz="15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50">
                <a:latin typeface="Economica"/>
                <a:ea typeface="Economica"/>
                <a:cs typeface="Economica"/>
                <a:sym typeface="Economica"/>
              </a:rPr>
              <a:t>SHOW "The girl planted the flower in the vase"</a:t>
            </a:r>
            <a:endParaRPr sz="15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50">
                <a:latin typeface="Economica"/>
                <a:ea typeface="Economica"/>
                <a:cs typeface="Economica"/>
                <a:sym typeface="Economica"/>
              </a:rPr>
              <a:t>MOVE girl to (3,4)</a:t>
            </a:r>
            <a:endParaRPr sz="15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50">
                <a:latin typeface="Economica"/>
                <a:ea typeface="Economica"/>
                <a:cs typeface="Economica"/>
                <a:sym typeface="Economica"/>
              </a:rPr>
              <a:t>END</a:t>
            </a:r>
            <a:endParaRPr sz="15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55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048" y="0"/>
            <a:ext cx="62435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