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BF6-9D3F-4C42-9429-D11C652AE37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4D94-DE22-4106-A93B-BD8F36652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1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BF6-9D3F-4C42-9429-D11C652AE37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4D94-DE22-4106-A93B-BD8F36652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5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BF6-9D3F-4C42-9429-D11C652AE37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4D94-DE22-4106-A93B-BD8F36652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7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BF6-9D3F-4C42-9429-D11C652AE37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4D94-DE22-4106-A93B-BD8F36652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6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BF6-9D3F-4C42-9429-D11C652AE37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4D94-DE22-4106-A93B-BD8F36652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6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BF6-9D3F-4C42-9429-D11C652AE37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4D94-DE22-4106-A93B-BD8F36652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1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BF6-9D3F-4C42-9429-D11C652AE37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4D94-DE22-4106-A93B-BD8F36652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8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BF6-9D3F-4C42-9429-D11C652AE37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4D94-DE22-4106-A93B-BD8F36652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0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BF6-9D3F-4C42-9429-D11C652AE37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4D94-DE22-4106-A93B-BD8F36652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1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BF6-9D3F-4C42-9429-D11C652AE37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4D94-DE22-4106-A93B-BD8F36652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8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8BF6-9D3F-4C42-9429-D11C652AE37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4D94-DE22-4106-A93B-BD8F36652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0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8BF6-9D3F-4C42-9429-D11C652AE37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E4D94-DE22-4106-A93B-BD8F36652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91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017431" y="2884868"/>
            <a:ext cx="643943" cy="6439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7" name="矩形 6"/>
          <p:cNvSpPr/>
          <p:nvPr/>
        </p:nvSpPr>
        <p:spPr>
          <a:xfrm>
            <a:off x="1996227" y="2929942"/>
            <a:ext cx="1596980" cy="553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游戏欢迎界面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11523" y="2929941"/>
            <a:ext cx="1596980" cy="553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游戏规则界面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996227" y="1639908"/>
            <a:ext cx="1596980" cy="553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模式选择界面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17431" y="4251097"/>
            <a:ext cx="1596980" cy="553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字符画预览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17431" y="5527176"/>
            <a:ext cx="1596980" cy="553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切换字符画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11523" y="1639907"/>
            <a:ext cx="1596980" cy="553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</a:t>
            </a:r>
            <a:r>
              <a:rPr lang="zh-CN" altLang="en-US" dirty="0" smtClean="0"/>
              <a:t>观察界面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995636" y="1639906"/>
            <a:ext cx="1596980" cy="553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开始游戏界面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002077" y="4251097"/>
            <a:ext cx="1596980" cy="553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交换拼图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864997" y="5527175"/>
            <a:ext cx="1290032" cy="553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胜利界面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313833" y="2929940"/>
            <a:ext cx="965916" cy="553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无响应</a:t>
            </a:r>
            <a:endParaRPr lang="zh-CN" altLang="en-US" dirty="0"/>
          </a:p>
        </p:txBody>
      </p:sp>
      <p:sp>
        <p:nvSpPr>
          <p:cNvPr id="24" name="菱形 23"/>
          <p:cNvSpPr/>
          <p:nvPr/>
        </p:nvSpPr>
        <p:spPr>
          <a:xfrm>
            <a:off x="7793866" y="2816712"/>
            <a:ext cx="2000520" cy="77273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能否移动拼图</a:t>
            </a:r>
            <a:endParaRPr lang="zh-CN" altLang="en-US" dirty="0"/>
          </a:p>
        </p:txBody>
      </p:sp>
      <p:sp>
        <p:nvSpPr>
          <p:cNvPr id="26" name="菱形 25"/>
          <p:cNvSpPr/>
          <p:nvPr/>
        </p:nvSpPr>
        <p:spPr>
          <a:xfrm>
            <a:off x="4509753" y="4141627"/>
            <a:ext cx="2000520" cy="77273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拼图是否归位</a:t>
            </a:r>
            <a:endParaRPr lang="zh-CN" altLang="en-US" dirty="0"/>
          </a:p>
        </p:txBody>
      </p:sp>
      <p:sp>
        <p:nvSpPr>
          <p:cNvPr id="27" name="菱形 26"/>
          <p:cNvSpPr/>
          <p:nvPr/>
        </p:nvSpPr>
        <p:spPr>
          <a:xfrm>
            <a:off x="5975663" y="2179481"/>
            <a:ext cx="2352812" cy="77273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是否返回主菜单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3026534" y="5572252"/>
            <a:ext cx="1184857" cy="4427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退出系统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6" idx="6"/>
            <a:endCxn id="7" idx="1"/>
          </p:cNvCxnSpPr>
          <p:nvPr/>
        </p:nvCxnSpPr>
        <p:spPr>
          <a:xfrm flipV="1">
            <a:off x="1661374" y="3206839"/>
            <a:ext cx="3348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273920" y="3483733"/>
            <a:ext cx="0" cy="208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1849195" y="4782351"/>
            <a:ext cx="2" cy="76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 flipV="1">
            <a:off x="2805179" y="2193699"/>
            <a:ext cx="2" cy="76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17" idx="1"/>
          </p:cNvCxnSpPr>
          <p:nvPr/>
        </p:nvCxnSpPr>
        <p:spPr>
          <a:xfrm>
            <a:off x="3593207" y="1916802"/>
            <a:ext cx="111831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6314944" y="1709002"/>
            <a:ext cx="1687133" cy="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9" idx="2"/>
          </p:cNvCxnSpPr>
          <p:nvPr/>
        </p:nvCxnSpPr>
        <p:spPr>
          <a:xfrm>
            <a:off x="8794126" y="2193699"/>
            <a:ext cx="6441" cy="62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22" idx="1"/>
          </p:cNvCxnSpPr>
          <p:nvPr/>
        </p:nvCxnSpPr>
        <p:spPr>
          <a:xfrm>
            <a:off x="9794386" y="3203078"/>
            <a:ext cx="519447" cy="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8800567" y="3589444"/>
            <a:ext cx="15026" cy="69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0" idx="1"/>
          </p:cNvCxnSpPr>
          <p:nvPr/>
        </p:nvCxnSpPr>
        <p:spPr>
          <a:xfrm flipH="1" flipV="1">
            <a:off x="6510274" y="4527992"/>
            <a:ext cx="149180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21" idx="0"/>
          </p:cNvCxnSpPr>
          <p:nvPr/>
        </p:nvCxnSpPr>
        <p:spPr>
          <a:xfrm>
            <a:off x="5510013" y="4914359"/>
            <a:ext cx="0" cy="61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flipV="1">
            <a:off x="5510013" y="3203078"/>
            <a:ext cx="2324499" cy="932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27" idx="1"/>
          </p:cNvCxnSpPr>
          <p:nvPr/>
        </p:nvCxnSpPr>
        <p:spPr>
          <a:xfrm flipH="1">
            <a:off x="3270832" y="2565847"/>
            <a:ext cx="2704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3270832" y="2565847"/>
            <a:ext cx="0" cy="38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8328475" y="2191015"/>
            <a:ext cx="0" cy="38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19" idx="1"/>
            <a:endCxn id="27" idx="0"/>
          </p:cNvCxnSpPr>
          <p:nvPr/>
        </p:nvCxnSpPr>
        <p:spPr>
          <a:xfrm rot="10800000" flipV="1">
            <a:off x="7152070" y="1916803"/>
            <a:ext cx="843567" cy="262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7" idx="3"/>
            <a:endCxn id="12" idx="1"/>
          </p:cNvCxnSpPr>
          <p:nvPr/>
        </p:nvCxnSpPr>
        <p:spPr>
          <a:xfrm flipV="1">
            <a:off x="3593207" y="3206838"/>
            <a:ext cx="111831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 flipV="1">
            <a:off x="2179747" y="3483733"/>
            <a:ext cx="1" cy="800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3870367" y="2901623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输入</a:t>
            </a:r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3849953" y="3194616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按</a:t>
            </a:r>
            <a:r>
              <a:rPr lang="en-US" altLang="zh-CN" sz="1400" dirty="0" smtClean="0"/>
              <a:t>Esc</a:t>
            </a:r>
            <a:r>
              <a:rPr lang="zh-CN" altLang="en-US" sz="1400" dirty="0" smtClean="0"/>
              <a:t>键</a:t>
            </a:r>
            <a:endParaRPr lang="zh-CN" altLang="en-US" sz="14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2487624" y="2439715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输入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3601288" y="161708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输入</a:t>
            </a:r>
            <a:r>
              <a:rPr lang="zh-CN" altLang="en-US" sz="1400" dirty="0"/>
              <a:t>三个数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6791709" y="140700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按任意键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1544637" y="3668449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输入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2131127" y="3693940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按</a:t>
            </a:r>
            <a:r>
              <a:rPr lang="en-US" altLang="zh-CN" sz="1400" dirty="0" smtClean="0"/>
              <a:t>Esc</a:t>
            </a:r>
            <a:r>
              <a:rPr lang="zh-CN" altLang="en-US" sz="1400" dirty="0" smtClean="0"/>
              <a:t>键</a:t>
            </a:r>
            <a:endParaRPr lang="zh-CN" altLang="en-US" sz="14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2915017" y="4235657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输入</a:t>
            </a:r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8745030" y="231294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按上下左右键</a:t>
            </a:r>
            <a:endParaRPr lang="zh-CN" altLang="en-US" sz="14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9813838" y="29267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否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8794126" y="37509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7105697" y="42548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5490941" y="50373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6399174" y="359705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否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1795077" y="503736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按左右键</a:t>
            </a:r>
            <a:endParaRPr lang="zh-CN" altLang="en-US" sz="1400" dirty="0"/>
          </a:p>
        </p:txBody>
      </p:sp>
      <p:sp>
        <p:nvSpPr>
          <p:cNvPr id="124" name="文本框 123"/>
          <p:cNvSpPr txBox="1"/>
          <p:nvPr/>
        </p:nvSpPr>
        <p:spPr>
          <a:xfrm>
            <a:off x="7152069" y="1680142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按</a:t>
            </a:r>
            <a:r>
              <a:rPr lang="en-US" altLang="zh-CN" sz="1400" dirty="0" smtClean="0"/>
              <a:t>Esc</a:t>
            </a:r>
            <a:r>
              <a:rPr lang="zh-CN" altLang="en-US" sz="1400" dirty="0" smtClean="0"/>
              <a:t>键</a:t>
            </a:r>
            <a:endParaRPr lang="zh-CN" altLang="en-US" sz="14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441147" y="2254043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r>
              <a:rPr lang="en-US" altLang="zh-CN" sz="1400" dirty="0" smtClean="0"/>
              <a:t>y</a:t>
            </a:r>
            <a:endParaRPr lang="zh-CN" altLang="en-US" sz="14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8113015" y="223914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35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80</Words>
  <Application>Microsoft Office PowerPoint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xbany</dc:creator>
  <cp:lastModifiedBy>xbany</cp:lastModifiedBy>
  <cp:revision>6</cp:revision>
  <dcterms:created xsi:type="dcterms:W3CDTF">2019-03-17T05:49:24Z</dcterms:created>
  <dcterms:modified xsi:type="dcterms:W3CDTF">2019-03-17T06:26:16Z</dcterms:modified>
</cp:coreProperties>
</file>