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C560-73B7-D47D-01AE-0B163711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6E2B5-F357-ADB0-F07D-C66DFF2A1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6552-8EB8-2C73-4EAA-E27D705B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6A51-9580-467C-A0CC-7599F04EE2D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665D3-1EFC-0A3E-AB2C-2DE82A8C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605B-B91F-ECFF-6E09-4F5722CC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8A17-5E23-411C-A14F-390BCCC50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6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30FC-BCFE-693F-0FF3-662BDC36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C5FBF-12F5-78EE-A85E-CDC18537A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78DC8-885A-5657-6992-D14F5F9A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6A51-9580-467C-A0CC-7599F04EE2D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4251A-5FE9-E645-D122-23AAA572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47B07-38C5-6759-C3CF-D6FEAD06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8A17-5E23-411C-A14F-390BCCC50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0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E80E7-1094-8F4B-EBB8-90469405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2F680-78A4-B089-8BE3-31861FFD6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EA288-6B1F-2F0D-A918-FA5B2536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6A51-9580-467C-A0CC-7599F04EE2D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1BD8E-3242-3173-8C3D-C530EC39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586D9-504A-C3B3-C893-64F5B5A4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8A17-5E23-411C-A14F-390BCCC50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1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D3AE-E841-62C2-4E2A-7A5481A9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7AFF-2795-EAB0-81AC-A9E5E930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31DD3-75D2-9D6B-724D-E4620E34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6A51-9580-467C-A0CC-7599F04EE2D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A4B2-1932-89A6-2199-09B32936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555D4-7C65-9042-E3E5-1A256519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8A17-5E23-411C-A14F-390BCCC50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7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1910-C80B-03BE-ADBF-E164C9DC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1D4EE-F0D6-B8CE-3155-8DC3396B5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518F-577D-5591-86B6-5048E5E1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6A51-9580-467C-A0CC-7599F04EE2D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1096-A923-B9F8-42AF-A5AEC020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DC62-7560-4D3E-EEFC-60910CCE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8A17-5E23-411C-A14F-390BCCC50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5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369E-5C42-0081-59E7-ED117956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F70C9-9EDD-2232-B804-E43E1CD2A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2A987-6056-4CEA-2B8B-DCCE72EEA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8EA9-A900-D678-E30B-B8989E887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6A51-9580-467C-A0CC-7599F04EE2D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AD86D-CDFF-F12C-FBBD-34C0867F5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5ABF2-E7CF-645C-C7F6-28DF0D4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8A17-5E23-411C-A14F-390BCCC50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8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81B2-F8D5-5308-F3E9-BE53BFC6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8EA35-623F-9DF8-48E6-6162C9ACE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491BC-C253-AA98-788A-F1803125C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DB89E-87FB-AE3F-3498-BB25DB9DD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944DE-F337-BA38-8A0A-63C5E376A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A8149F-684F-D558-D81F-75257624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6A51-9580-467C-A0CC-7599F04EE2D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92E84-4E2D-122E-B966-147E779C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5C2BE-42B0-D775-599C-0BC70CE2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8A17-5E23-411C-A14F-390BCCC50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4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E7A0-83F9-B30C-471A-5CF41000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389B3-5522-42DF-67E4-0A63D2B4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6A51-9580-467C-A0CC-7599F04EE2D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C3C9F-2666-0BBE-63D9-6003145D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1D459-B806-84A4-79E2-EC8B40B1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8A17-5E23-411C-A14F-390BCCC50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1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6E374-2823-C532-D380-2B277E34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6A51-9580-467C-A0CC-7599F04EE2D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22DC91-D34F-F7FE-348B-4664FFB46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985F4-8219-08C3-D5A4-E80B5153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8A17-5E23-411C-A14F-390BCCC50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5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1028-22C3-78DB-7E9A-2211623E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63779-B70A-87E1-8A6D-6E8557801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54FE4-8319-0895-D273-259FA2445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688DE-A38D-71E1-A96F-885224C1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6A51-9580-467C-A0CC-7599F04EE2D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B79985-7AAE-22B7-C561-BA3C54E8D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02233-279A-C74B-3576-38FCA045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8A17-5E23-411C-A14F-390BCCC50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D57F2-917B-7793-48A9-0B55AB41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CBBFAE-EA8C-B644-0E11-37F9DE57C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A6AFF-65B7-DD0E-0058-C4F3E1490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9B475-C09D-3E3B-3F99-EA4DFFB0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6A51-9580-467C-A0CC-7599F04EE2D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639E1-4D7C-2A70-E492-37675B10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3B3A2-5EDA-F882-30AA-E8F58753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08A17-5E23-411C-A14F-390BCCC50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1D7F1-446A-586A-3492-E8D4A28B7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74981-B696-ACB6-EADA-E6F4FFBC6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E645-25E9-8B8C-F1F5-E704DBED3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F6A51-9580-467C-A0CC-7599F04EE2D2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83FA9-2F09-2AAE-AEA9-6379CFA67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A1773-4594-0CDA-A684-484F7D90D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08A17-5E23-411C-A14F-390BCCC50B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0E264-2226-39B7-FA46-32C19833799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272850" y="6642100"/>
            <a:ext cx="167481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Mondelez International Internal</a:t>
            </a:r>
          </a:p>
        </p:txBody>
      </p:sp>
    </p:spTree>
    <p:extLst>
      <p:ext uri="{BB962C8B-B14F-4D97-AF65-F5344CB8AC3E}">
        <p14:creationId xmlns:p14="http://schemas.microsoft.com/office/powerpoint/2010/main" val="347051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1ACF-97A2-54C3-5E62-9F089E8B39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Corporate Development Tool Version 4.0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75B98-1B8B-00C0-5A5F-3228BF5CF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Schlachtenhaufen</a:t>
            </a:r>
          </a:p>
        </p:txBody>
      </p:sp>
    </p:spTree>
    <p:extLst>
      <p:ext uri="{BB962C8B-B14F-4D97-AF65-F5344CB8AC3E}">
        <p14:creationId xmlns:p14="http://schemas.microsoft.com/office/powerpoint/2010/main" val="1801681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35DE-A9B5-C8F9-38B1-EDDCA30B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Front-End: React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507FE-60AD-8EC9-B52C-97975FFD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 Completion</a:t>
            </a:r>
          </a:p>
          <a:p>
            <a:endParaRPr lang="en-US" dirty="0"/>
          </a:p>
          <a:p>
            <a:r>
              <a:rPr lang="en-US" dirty="0"/>
              <a:t>Customization Compatible</a:t>
            </a:r>
          </a:p>
          <a:p>
            <a:endParaRPr lang="en-US" dirty="0"/>
          </a:p>
          <a:p>
            <a:r>
              <a:rPr lang="en-US" dirty="0"/>
              <a:t>Adaptive to M&amp;A team needs and growth of product</a:t>
            </a:r>
          </a:p>
        </p:txBody>
      </p:sp>
    </p:spTree>
    <p:extLst>
      <p:ext uri="{BB962C8B-B14F-4D97-AF65-F5344CB8AC3E}">
        <p14:creationId xmlns:p14="http://schemas.microsoft.com/office/powerpoint/2010/main" val="382150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29E1-8F5F-1EB4-ABFA-E48BB4A9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Backend: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C7522-38A1-242B-1CBA-E46CB08C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Per Project:</a:t>
            </a:r>
            <a:r>
              <a:rPr lang="en-US" dirty="0"/>
              <a:t> Minimum</a:t>
            </a:r>
          </a:p>
          <a:p>
            <a:pPr lvl="1"/>
            <a:r>
              <a:rPr lang="en-US" sz="1800" dirty="0"/>
              <a:t>35 rows, 20 columns, 5 sheets</a:t>
            </a:r>
          </a:p>
          <a:p>
            <a:pPr lvl="1"/>
            <a:r>
              <a:rPr lang="en-US" sz="1800" dirty="0"/>
              <a:t>16 rows, 11 columns, 1 sheet</a:t>
            </a:r>
          </a:p>
          <a:p>
            <a:pPr lvl="1"/>
            <a:r>
              <a:rPr lang="en-US" sz="1800" dirty="0"/>
              <a:t>18 rows, 16 columns, 6 sheets</a:t>
            </a:r>
          </a:p>
          <a:p>
            <a:pPr lvl="1"/>
            <a:r>
              <a:rPr lang="en-US" sz="1800" dirty="0"/>
              <a:t>Raw Data: 5404 cells, 299 rows, 207 columns over 12 sheets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Output: ≈ 817 cells total, 66 rows, 61 columns over 5 sheets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In-between computation: Frequent iteration, gradient descent, etc.</a:t>
            </a:r>
          </a:p>
        </p:txBody>
      </p:sp>
    </p:spTree>
    <p:extLst>
      <p:ext uri="{BB962C8B-B14F-4D97-AF65-F5344CB8AC3E}">
        <p14:creationId xmlns:p14="http://schemas.microsoft.com/office/powerpoint/2010/main" val="286710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C754-665F-AFAE-00B8-522362C5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Crude Dataflow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F0D93D-598B-5B2F-682D-6E03C7409F22}"/>
              </a:ext>
            </a:extLst>
          </p:cNvPr>
          <p:cNvSpPr/>
          <p:nvPr/>
        </p:nvSpPr>
        <p:spPr>
          <a:xfrm>
            <a:off x="4026016" y="1858059"/>
            <a:ext cx="2005668" cy="360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6465A3-BFCA-0755-9449-3F317582223A}"/>
              </a:ext>
            </a:extLst>
          </p:cNvPr>
          <p:cNvSpPr/>
          <p:nvPr/>
        </p:nvSpPr>
        <p:spPr>
          <a:xfrm>
            <a:off x="7251586" y="1824912"/>
            <a:ext cx="1040235" cy="101056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2F90BF-8DE6-C6A7-6E98-E4449E3A3D98}"/>
              </a:ext>
            </a:extLst>
          </p:cNvPr>
          <p:cNvSpPr/>
          <p:nvPr/>
        </p:nvSpPr>
        <p:spPr>
          <a:xfrm>
            <a:off x="5458791" y="4048124"/>
            <a:ext cx="1675350" cy="70927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D3692D-1509-49B8-2E78-604C43F3E97E}"/>
              </a:ext>
            </a:extLst>
          </p:cNvPr>
          <p:cNvSpPr/>
          <p:nvPr/>
        </p:nvSpPr>
        <p:spPr>
          <a:xfrm>
            <a:off x="645952" y="1690688"/>
            <a:ext cx="1107347" cy="16732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54000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Server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9BC6E-86A9-F9E6-EF7C-77E8EE357F90}"/>
              </a:ext>
            </a:extLst>
          </p:cNvPr>
          <p:cNvSpPr/>
          <p:nvPr/>
        </p:nvSpPr>
        <p:spPr>
          <a:xfrm>
            <a:off x="2726422" y="2795784"/>
            <a:ext cx="1693876" cy="360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React Code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E4925-A07D-D0F7-0D8D-F3EAD3072019}"/>
              </a:ext>
            </a:extLst>
          </p:cNvPr>
          <p:cNvCxnSpPr/>
          <p:nvPr/>
        </p:nvCxnSpPr>
        <p:spPr>
          <a:xfrm>
            <a:off x="1753299" y="3363985"/>
            <a:ext cx="855677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61FB49-143D-AE3E-CE6E-F425709A14B5}"/>
              </a:ext>
            </a:extLst>
          </p:cNvPr>
          <p:cNvCxnSpPr/>
          <p:nvPr/>
        </p:nvCxnSpPr>
        <p:spPr>
          <a:xfrm>
            <a:off x="1753299" y="1690688"/>
            <a:ext cx="855677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FD81F1-5B67-D4B3-96EB-7C810BDF4667}"/>
              </a:ext>
            </a:extLst>
          </p:cNvPr>
          <p:cNvSpPr/>
          <p:nvPr/>
        </p:nvSpPr>
        <p:spPr>
          <a:xfrm>
            <a:off x="3317146" y="4829806"/>
            <a:ext cx="1837189" cy="83889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Storage?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3ED159-7152-1EB3-623D-9681CAAB2A6E}"/>
              </a:ext>
            </a:extLst>
          </p:cNvPr>
          <p:cNvSpPr/>
          <p:nvPr/>
        </p:nvSpPr>
        <p:spPr>
          <a:xfrm>
            <a:off x="645951" y="3749879"/>
            <a:ext cx="1107347" cy="20775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54000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Server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08572D-9D62-D66A-84C8-01A24D56092F}"/>
              </a:ext>
            </a:extLst>
          </p:cNvPr>
          <p:cNvCxnSpPr/>
          <p:nvPr/>
        </p:nvCxnSpPr>
        <p:spPr>
          <a:xfrm>
            <a:off x="1687585" y="3749879"/>
            <a:ext cx="855677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9DBBF9-E87D-4C0D-5738-F7F8ECF934FA}"/>
              </a:ext>
            </a:extLst>
          </p:cNvPr>
          <p:cNvCxnSpPr/>
          <p:nvPr/>
        </p:nvCxnSpPr>
        <p:spPr>
          <a:xfrm>
            <a:off x="1753299" y="5827434"/>
            <a:ext cx="8556771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9C637B-E844-168B-4ECC-80F1F0E0112D}"/>
              </a:ext>
            </a:extLst>
          </p:cNvPr>
          <p:cNvCxnSpPr>
            <a:cxnSpLocks/>
          </p:cNvCxnSpPr>
          <p:nvPr/>
        </p:nvCxnSpPr>
        <p:spPr>
          <a:xfrm flipV="1">
            <a:off x="3540963" y="2164110"/>
            <a:ext cx="359918" cy="49459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8BAA49-CF81-9B78-DD5B-63E04F6B39CC}"/>
              </a:ext>
            </a:extLst>
          </p:cNvPr>
          <p:cNvCxnSpPr>
            <a:cxnSpLocks/>
          </p:cNvCxnSpPr>
          <p:nvPr/>
        </p:nvCxnSpPr>
        <p:spPr>
          <a:xfrm flipH="1" flipV="1">
            <a:off x="6160318" y="2076581"/>
            <a:ext cx="973823" cy="7942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135F4B-855D-85E9-DC74-7B6144AAC9CD}"/>
              </a:ext>
            </a:extLst>
          </p:cNvPr>
          <p:cNvCxnSpPr>
            <a:cxnSpLocks/>
          </p:cNvCxnSpPr>
          <p:nvPr/>
        </p:nvCxnSpPr>
        <p:spPr>
          <a:xfrm>
            <a:off x="5527645" y="2386155"/>
            <a:ext cx="811635" cy="152245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E50E82-F76B-8518-7DA4-FA4F2143F49D}"/>
              </a:ext>
            </a:extLst>
          </p:cNvPr>
          <p:cNvCxnSpPr>
            <a:cxnSpLocks/>
          </p:cNvCxnSpPr>
          <p:nvPr/>
        </p:nvCxnSpPr>
        <p:spPr>
          <a:xfrm flipH="1" flipV="1">
            <a:off x="5218390" y="2395966"/>
            <a:ext cx="772442" cy="144614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A15C3A-19EB-A9C2-C35F-40DE3DA8368F}"/>
              </a:ext>
            </a:extLst>
          </p:cNvPr>
          <p:cNvCxnSpPr>
            <a:cxnSpLocks/>
          </p:cNvCxnSpPr>
          <p:nvPr/>
        </p:nvCxnSpPr>
        <p:spPr>
          <a:xfrm flipV="1">
            <a:off x="4907560" y="4402762"/>
            <a:ext cx="428447" cy="31853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284323-FD11-CF7D-BE9B-4DA152DF18C0}"/>
              </a:ext>
            </a:extLst>
          </p:cNvPr>
          <p:cNvCxnSpPr>
            <a:cxnSpLocks/>
          </p:cNvCxnSpPr>
          <p:nvPr/>
        </p:nvCxnSpPr>
        <p:spPr>
          <a:xfrm flipH="1">
            <a:off x="5336007" y="4912147"/>
            <a:ext cx="376896" cy="33710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A1DA7A5-DD45-9B56-FF49-7C2BB9777035}"/>
              </a:ext>
            </a:extLst>
          </p:cNvPr>
          <p:cNvSpPr txBox="1"/>
          <p:nvPr/>
        </p:nvSpPr>
        <p:spPr>
          <a:xfrm rot="239162">
            <a:off x="6351230" y="1775361"/>
            <a:ext cx="732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01AA6C-BCE2-CA92-B505-C938F95E4CE7}"/>
              </a:ext>
            </a:extLst>
          </p:cNvPr>
          <p:cNvSpPr txBox="1"/>
          <p:nvPr/>
        </p:nvSpPr>
        <p:spPr>
          <a:xfrm rot="3792910">
            <a:off x="5200370" y="2876264"/>
            <a:ext cx="1830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Uploads/Changes</a:t>
            </a:r>
          </a:p>
        </p:txBody>
      </p:sp>
    </p:spTree>
    <p:extLst>
      <p:ext uri="{BB962C8B-B14F-4D97-AF65-F5344CB8AC3E}">
        <p14:creationId xmlns:p14="http://schemas.microsoft.com/office/powerpoint/2010/main" val="117993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9324442-4656-4fca-b26e-099b64ea741e}" enabled="1" method="Standard" siteId="{18a01ad8-9727-498a-a47d-17374c6fd9f7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Corporate Development Tool Version 4.0</vt:lpstr>
      <vt:lpstr>Front-End: React</vt:lpstr>
      <vt:lpstr>Backend: Needs</vt:lpstr>
      <vt:lpstr>Crude Dataflow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Development Tool Version 4.0</dc:title>
  <dc:creator>Schlachtenhaufen, Will</dc:creator>
  <cp:lastModifiedBy>Schlachtenhaufen, Will</cp:lastModifiedBy>
  <cp:revision>1</cp:revision>
  <dcterms:created xsi:type="dcterms:W3CDTF">2025-01-08T19:13:38Z</dcterms:created>
  <dcterms:modified xsi:type="dcterms:W3CDTF">2025-01-08T19:42:38Z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Mondelez International Internal</vt:lpwstr>
  </property>
</Properties>
</file>