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7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3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65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343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361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91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28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97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465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720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36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02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hewlein.com/ceaser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3maker.com/css3-transform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ssanimat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DHTML</a:t>
            </a:r>
            <a:endParaRPr lang="en-NZ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err="1" smtClean="0"/>
              <a:t>Lixin</a:t>
            </a:r>
            <a:r>
              <a:rPr lang="en-NZ" dirty="0" smtClean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303727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smtClean="0"/>
              <a:t>Insert nodes: </a:t>
            </a:r>
            <a:r>
              <a:rPr lang="en-NZ" altLang="zh-CN" dirty="0" err="1" smtClean="0"/>
              <a:t>appendChild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443483"/>
            <a:ext cx="1040641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p id="</a:t>
            </a:r>
            <a:r>
              <a:rPr lang="en-US" altLang="zh-CN" dirty="0" err="1"/>
              <a:t>js</a:t>
            </a:r>
            <a:r>
              <a:rPr lang="en-US" altLang="zh-CN" dirty="0"/>
              <a:t>"&gt;JavaScript&lt;/p&gt;</a:t>
            </a:r>
          </a:p>
          <a:p>
            <a:r>
              <a:rPr lang="en-US" altLang="zh-CN" dirty="0"/>
              <a:t>&lt;div id="list"&gt;</a:t>
            </a:r>
          </a:p>
          <a:p>
            <a:r>
              <a:rPr lang="en-US" altLang="zh-CN" dirty="0"/>
              <a:t>    &lt;p id="java"&gt;Java&lt;/p&gt;</a:t>
            </a:r>
          </a:p>
          <a:p>
            <a:r>
              <a:rPr lang="en-US" altLang="zh-CN" dirty="0"/>
              <a:t>    &lt;p id="python"&gt;Python&lt;/p&gt;</a:t>
            </a:r>
          </a:p>
          <a:p>
            <a:r>
              <a:rPr lang="en-US" altLang="zh-CN" dirty="0"/>
              <a:t>    &lt;p id</a:t>
            </a:r>
            <a:r>
              <a:rPr lang="en-US" altLang="zh-CN" dirty="0" smtClean="0"/>
              <a:t>=“PHP"&gt;PHP&lt;/</a:t>
            </a:r>
            <a:r>
              <a:rPr lang="en-US" altLang="zh-CN" dirty="0"/>
              <a:t>p&gt;</a:t>
            </a:r>
          </a:p>
          <a:p>
            <a:r>
              <a:rPr lang="en-US" altLang="zh-CN" dirty="0"/>
              <a:t>&lt;/div</a:t>
            </a:r>
            <a:r>
              <a:rPr lang="en-US" altLang="zh-CN" dirty="0" smtClean="0"/>
              <a:t>&gt;</a:t>
            </a:r>
          </a:p>
          <a:p>
            <a:endParaRPr lang="en-US" dirty="0"/>
          </a:p>
          <a:p>
            <a:r>
              <a:rPr lang="en-NZ" dirty="0" err="1"/>
              <a:t>var</a:t>
            </a:r>
            <a:endParaRPr lang="en-NZ" dirty="0"/>
          </a:p>
          <a:p>
            <a:r>
              <a:rPr lang="en-NZ" dirty="0"/>
              <a:t>    </a:t>
            </a:r>
            <a:r>
              <a:rPr lang="en-NZ" dirty="0" err="1"/>
              <a:t>js</a:t>
            </a:r>
            <a:r>
              <a:rPr lang="en-NZ" dirty="0"/>
              <a:t> = </a:t>
            </a:r>
            <a:r>
              <a:rPr lang="en-NZ" dirty="0" err="1"/>
              <a:t>document.getElementById</a:t>
            </a:r>
            <a:r>
              <a:rPr lang="en-NZ" dirty="0"/>
              <a:t>('</a:t>
            </a:r>
            <a:r>
              <a:rPr lang="en-NZ" dirty="0" err="1"/>
              <a:t>js</a:t>
            </a:r>
            <a:r>
              <a:rPr lang="en-NZ" dirty="0"/>
              <a:t>'),</a:t>
            </a:r>
          </a:p>
          <a:p>
            <a:r>
              <a:rPr lang="en-NZ" dirty="0"/>
              <a:t>    list = </a:t>
            </a:r>
            <a:r>
              <a:rPr lang="en-NZ" dirty="0" err="1"/>
              <a:t>document.getElementById</a:t>
            </a:r>
            <a:r>
              <a:rPr lang="en-NZ" dirty="0"/>
              <a:t>('list');</a:t>
            </a:r>
          </a:p>
          <a:p>
            <a:r>
              <a:rPr lang="en-NZ" dirty="0" err="1"/>
              <a:t>list.appendChild</a:t>
            </a:r>
            <a:r>
              <a:rPr lang="en-NZ" dirty="0"/>
              <a:t>(</a:t>
            </a:r>
            <a:r>
              <a:rPr lang="en-NZ" dirty="0" err="1"/>
              <a:t>js</a:t>
            </a:r>
            <a:r>
              <a:rPr lang="en-NZ" dirty="0" smtClean="0"/>
              <a:t>);</a:t>
            </a:r>
          </a:p>
          <a:p>
            <a:endParaRPr lang="en-NZ" dirty="0"/>
          </a:p>
          <a:p>
            <a:r>
              <a:rPr lang="en-NZ" dirty="0"/>
              <a:t>&lt;div id="list"&gt;</a:t>
            </a:r>
          </a:p>
          <a:p>
            <a:r>
              <a:rPr lang="en-NZ" dirty="0"/>
              <a:t>    &lt;p id="java"&gt;Java&lt;/p&gt;</a:t>
            </a:r>
          </a:p>
          <a:p>
            <a:r>
              <a:rPr lang="en-NZ" dirty="0"/>
              <a:t>    &lt;p id="python"&gt;Python&lt;/p&gt;</a:t>
            </a:r>
          </a:p>
          <a:p>
            <a:r>
              <a:rPr lang="en-NZ" dirty="0"/>
              <a:t>    &lt;p id</a:t>
            </a:r>
            <a:r>
              <a:rPr lang="en-NZ" dirty="0" smtClean="0"/>
              <a:t>="</a:t>
            </a:r>
            <a:r>
              <a:rPr lang="en-US" altLang="zh-CN" dirty="0"/>
              <a:t> PHP </a:t>
            </a:r>
            <a:r>
              <a:rPr lang="en-NZ" dirty="0" smtClean="0"/>
              <a:t>"&gt;</a:t>
            </a:r>
            <a:r>
              <a:rPr lang="en-US" altLang="zh-CN" dirty="0"/>
              <a:t> PHP </a:t>
            </a:r>
            <a:r>
              <a:rPr lang="en-NZ" dirty="0" smtClean="0"/>
              <a:t>&lt;/</a:t>
            </a:r>
            <a:r>
              <a:rPr lang="en-NZ" dirty="0"/>
              <a:t>p&gt;</a:t>
            </a:r>
          </a:p>
          <a:p>
            <a:r>
              <a:rPr lang="en-NZ" dirty="0"/>
              <a:t>    &lt;p id="</a:t>
            </a:r>
            <a:r>
              <a:rPr lang="en-NZ" dirty="0" err="1"/>
              <a:t>js</a:t>
            </a:r>
            <a:r>
              <a:rPr lang="en-NZ" dirty="0"/>
              <a:t>"&gt;JavaScript&lt;/p</a:t>
            </a:r>
            <a:r>
              <a:rPr lang="en-NZ" dirty="0" smtClean="0"/>
              <a:t>&gt;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&lt;!-- move to here --&gt;</a:t>
            </a:r>
            <a:endParaRPr lang="en-NZ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NZ" dirty="0"/>
              <a:t>&lt;/div</a:t>
            </a:r>
            <a:r>
              <a:rPr lang="en-NZ" dirty="0" smtClean="0"/>
              <a:t>&gt;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&lt;!-- new --&gt;</a:t>
            </a:r>
            <a:endParaRPr lang="en-NZ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9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Insert nodes: </a:t>
            </a:r>
            <a:r>
              <a:rPr lang="en-NZ" altLang="zh-CN" dirty="0" err="1" smtClean="0"/>
              <a:t>appendChild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 most time we need to create a new element and insert it to the current element,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26372"/>
            <a:ext cx="10406417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var</a:t>
            </a:r>
            <a:endParaRPr lang="en-NZ" dirty="0"/>
          </a:p>
          <a:p>
            <a:r>
              <a:rPr lang="en-NZ" dirty="0"/>
              <a:t>    list = </a:t>
            </a:r>
            <a:r>
              <a:rPr lang="en-NZ" dirty="0" err="1"/>
              <a:t>document.getElementById</a:t>
            </a:r>
            <a:r>
              <a:rPr lang="en-NZ" dirty="0"/>
              <a:t>('list'),</a:t>
            </a:r>
          </a:p>
          <a:p>
            <a:r>
              <a:rPr lang="en-NZ" dirty="0"/>
              <a:t>    </a:t>
            </a:r>
            <a:r>
              <a:rPr lang="en-NZ" dirty="0" err="1"/>
              <a:t>haskell</a:t>
            </a:r>
            <a:r>
              <a:rPr lang="en-NZ" dirty="0"/>
              <a:t> = </a:t>
            </a:r>
            <a:r>
              <a:rPr lang="en-NZ" dirty="0" err="1"/>
              <a:t>document.createElement</a:t>
            </a:r>
            <a:r>
              <a:rPr lang="en-NZ" dirty="0"/>
              <a:t>('p');</a:t>
            </a:r>
          </a:p>
          <a:p>
            <a:r>
              <a:rPr lang="en-NZ" dirty="0"/>
              <a:t>haskell.id = '</a:t>
            </a:r>
            <a:r>
              <a:rPr lang="en-NZ" dirty="0" err="1"/>
              <a:t>haskell</a:t>
            </a:r>
            <a:r>
              <a:rPr lang="en-NZ" dirty="0"/>
              <a:t>';</a:t>
            </a:r>
          </a:p>
          <a:p>
            <a:r>
              <a:rPr lang="en-NZ" dirty="0" err="1"/>
              <a:t>haskell.innerText</a:t>
            </a:r>
            <a:r>
              <a:rPr lang="en-NZ" dirty="0"/>
              <a:t> = 'Haskell';</a:t>
            </a:r>
          </a:p>
          <a:p>
            <a:r>
              <a:rPr lang="en-NZ" dirty="0" err="1"/>
              <a:t>list.appendChild</a:t>
            </a:r>
            <a:r>
              <a:rPr lang="en-NZ" dirty="0"/>
              <a:t>(</a:t>
            </a:r>
            <a:r>
              <a:rPr lang="en-NZ" dirty="0" err="1"/>
              <a:t>haskell</a:t>
            </a:r>
            <a:r>
              <a:rPr lang="en-NZ" dirty="0" smtClean="0"/>
              <a:t>);</a:t>
            </a:r>
          </a:p>
          <a:p>
            <a:endParaRPr lang="en-NZ" dirty="0" smtClean="0"/>
          </a:p>
          <a:p>
            <a:r>
              <a:rPr lang="en-NZ" dirty="0" smtClean="0"/>
              <a:t>&lt;div id="list"&gt;</a:t>
            </a:r>
          </a:p>
          <a:p>
            <a:r>
              <a:rPr lang="en-NZ" dirty="0" smtClean="0"/>
              <a:t>    &lt;p id="java"&gt;Java&lt;/p&gt;</a:t>
            </a:r>
          </a:p>
          <a:p>
            <a:r>
              <a:rPr lang="en-NZ" dirty="0" smtClean="0"/>
              <a:t>    &lt;p id="python"&gt;Python&lt;/p&gt;</a:t>
            </a:r>
          </a:p>
          <a:p>
            <a:r>
              <a:rPr lang="en-NZ" dirty="0" smtClean="0"/>
              <a:t>    &lt;p id="</a:t>
            </a:r>
            <a:r>
              <a:rPr lang="en-US" altLang="zh-CN" dirty="0"/>
              <a:t> PHP </a:t>
            </a:r>
            <a:r>
              <a:rPr lang="en-NZ" dirty="0" smtClean="0"/>
              <a:t>"&gt;</a:t>
            </a:r>
            <a:r>
              <a:rPr lang="en-US" altLang="zh-CN" dirty="0"/>
              <a:t> PHP </a:t>
            </a:r>
            <a:r>
              <a:rPr lang="en-NZ" dirty="0" smtClean="0"/>
              <a:t>&lt;/p&gt;</a:t>
            </a:r>
          </a:p>
          <a:p>
            <a:r>
              <a:rPr lang="en-NZ" dirty="0" smtClean="0"/>
              <a:t>    &lt;p id="</a:t>
            </a:r>
            <a:r>
              <a:rPr lang="en-NZ" dirty="0" err="1" smtClean="0"/>
              <a:t>js</a:t>
            </a:r>
            <a:r>
              <a:rPr lang="en-NZ" dirty="0" smtClean="0"/>
              <a:t>"&gt;JavaScript&lt;/p&gt;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&lt;!-- move to here --&gt;</a:t>
            </a:r>
          </a:p>
          <a:p>
            <a:r>
              <a:rPr lang="en-NZ" dirty="0"/>
              <a:t>    &lt;p id="</a:t>
            </a:r>
            <a:r>
              <a:rPr lang="en-NZ" dirty="0" err="1"/>
              <a:t>haskell</a:t>
            </a:r>
            <a:r>
              <a:rPr lang="en-NZ" dirty="0"/>
              <a:t>"&gt;Haskell&lt;/p&gt;</a:t>
            </a:r>
            <a:endParaRPr lang="en-NZ" dirty="0" smtClean="0"/>
          </a:p>
          <a:p>
            <a:r>
              <a:rPr lang="en-NZ" dirty="0" smtClean="0"/>
              <a:t>&lt;/div&gt;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&lt;!-- new --&gt;</a:t>
            </a:r>
            <a:endParaRPr lang="en-NZ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3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Insert nodes: </a:t>
            </a:r>
            <a:r>
              <a:rPr lang="en-NZ" altLang="zh-CN" dirty="0" err="1" smtClean="0"/>
              <a:t>insertBefore</a:t>
            </a:r>
            <a:endParaRPr lang="en-NZ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Sometimes we need to insert an element to a specific position, then we can use </a:t>
            </a:r>
            <a:r>
              <a:rPr lang="en-NZ" altLang="zh-CN" i="1" dirty="0" err="1"/>
              <a:t>parentElement.insertBefore</a:t>
            </a:r>
            <a:r>
              <a:rPr lang="en-NZ" altLang="zh-CN" i="1" dirty="0"/>
              <a:t>(</a:t>
            </a:r>
            <a:r>
              <a:rPr lang="en-NZ" altLang="zh-CN" i="1" dirty="0" err="1"/>
              <a:t>newElement</a:t>
            </a:r>
            <a:r>
              <a:rPr lang="en-NZ" altLang="zh-CN" i="1" dirty="0"/>
              <a:t>, </a:t>
            </a:r>
            <a:r>
              <a:rPr lang="en-NZ" altLang="zh-CN" i="1" dirty="0" err="1"/>
              <a:t>referenceElement</a:t>
            </a:r>
            <a:r>
              <a:rPr lang="en-NZ" altLang="zh-CN" i="1" dirty="0" smtClean="0"/>
              <a:t>)</a:t>
            </a:r>
          </a:p>
          <a:p>
            <a:endParaRPr lang="en-NZ" altLang="zh-CN" dirty="0"/>
          </a:p>
          <a:p>
            <a:endParaRPr lang="en-NZ" altLang="zh-CN" dirty="0" smtClean="0"/>
          </a:p>
          <a:p>
            <a:endParaRPr lang="en-NZ" altLang="zh-CN" dirty="0"/>
          </a:p>
          <a:p>
            <a:endParaRPr lang="en-NZ" altLang="zh-CN" dirty="0" smtClean="0"/>
          </a:p>
          <a:p>
            <a:endParaRPr lang="en-NZ" altLang="zh-CN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231342"/>
            <a:ext cx="1040641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var</a:t>
            </a:r>
            <a:endParaRPr lang="en-NZ" dirty="0"/>
          </a:p>
          <a:p>
            <a:r>
              <a:rPr lang="en-NZ" dirty="0"/>
              <a:t>    list = </a:t>
            </a:r>
            <a:r>
              <a:rPr lang="en-NZ" dirty="0" err="1"/>
              <a:t>document.getElementById</a:t>
            </a:r>
            <a:r>
              <a:rPr lang="en-NZ" dirty="0"/>
              <a:t>('list'),</a:t>
            </a:r>
          </a:p>
          <a:p>
            <a:r>
              <a:rPr lang="en-NZ" dirty="0"/>
              <a:t>    ref = </a:t>
            </a:r>
            <a:r>
              <a:rPr lang="en-NZ" dirty="0" err="1"/>
              <a:t>document.getElementById</a:t>
            </a:r>
            <a:r>
              <a:rPr lang="en-NZ" dirty="0"/>
              <a:t>('python'),</a:t>
            </a:r>
          </a:p>
          <a:p>
            <a:r>
              <a:rPr lang="en-NZ" dirty="0"/>
              <a:t>    </a:t>
            </a:r>
            <a:r>
              <a:rPr lang="en-NZ" dirty="0" err="1"/>
              <a:t>haskell</a:t>
            </a:r>
            <a:r>
              <a:rPr lang="en-NZ" dirty="0"/>
              <a:t> = </a:t>
            </a:r>
            <a:r>
              <a:rPr lang="en-NZ" dirty="0" err="1"/>
              <a:t>document.createElement</a:t>
            </a:r>
            <a:r>
              <a:rPr lang="en-NZ" dirty="0"/>
              <a:t>('p');</a:t>
            </a:r>
          </a:p>
          <a:p>
            <a:r>
              <a:rPr lang="en-NZ" dirty="0"/>
              <a:t>haskell.id = '</a:t>
            </a:r>
            <a:r>
              <a:rPr lang="en-NZ" dirty="0" err="1"/>
              <a:t>haskell</a:t>
            </a:r>
            <a:r>
              <a:rPr lang="en-NZ" dirty="0"/>
              <a:t>';</a:t>
            </a:r>
          </a:p>
          <a:p>
            <a:r>
              <a:rPr lang="en-NZ" dirty="0" err="1"/>
              <a:t>haskell.innerText</a:t>
            </a:r>
            <a:r>
              <a:rPr lang="en-NZ" dirty="0"/>
              <a:t> = 'Haskell';</a:t>
            </a:r>
          </a:p>
          <a:p>
            <a:r>
              <a:rPr lang="en-NZ" dirty="0" err="1"/>
              <a:t>list.insertBefore</a:t>
            </a:r>
            <a:r>
              <a:rPr lang="en-NZ" dirty="0"/>
              <a:t>(</a:t>
            </a:r>
            <a:r>
              <a:rPr lang="en-NZ" dirty="0" err="1"/>
              <a:t>haskell</a:t>
            </a:r>
            <a:r>
              <a:rPr lang="en-NZ" dirty="0"/>
              <a:t>, ref);</a:t>
            </a:r>
            <a:endParaRPr lang="en-NZ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2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Delete nodes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Get element and its parent, then use </a:t>
            </a:r>
            <a:r>
              <a:rPr lang="en-NZ" i="1" dirty="0" err="1" smtClean="0"/>
              <a:t>removeChild</a:t>
            </a:r>
            <a:r>
              <a:rPr lang="en-NZ" dirty="0" smtClean="0"/>
              <a:t> to delete the node.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Note: attribute </a:t>
            </a:r>
            <a:r>
              <a:rPr lang="en-NZ" i="1" dirty="0" smtClean="0"/>
              <a:t>children</a:t>
            </a:r>
            <a:r>
              <a:rPr lang="en-NZ" dirty="0" smtClean="0">
                <a:solidFill>
                  <a:srgbClr val="FF0000"/>
                </a:solidFill>
              </a:rPr>
              <a:t> </a:t>
            </a:r>
            <a:r>
              <a:rPr lang="en-NZ" dirty="0" smtClean="0"/>
              <a:t>is according to the process of delete or insert.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617188"/>
            <a:ext cx="1040641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get the element that is going to be deleted: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NZ" dirty="0" err="1"/>
              <a:t>var</a:t>
            </a:r>
            <a:r>
              <a:rPr lang="en-NZ" dirty="0"/>
              <a:t> self = </a:t>
            </a:r>
            <a:r>
              <a:rPr lang="en-NZ" dirty="0" err="1"/>
              <a:t>document.getElementById</a:t>
            </a:r>
            <a:r>
              <a:rPr lang="en-NZ" dirty="0"/>
              <a:t>('to-be-removed');</a:t>
            </a:r>
          </a:p>
          <a:p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get the parent: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NZ" dirty="0" err="1"/>
              <a:t>var</a:t>
            </a:r>
            <a:r>
              <a:rPr lang="en-NZ" dirty="0"/>
              <a:t> parent = </a:t>
            </a:r>
            <a:r>
              <a:rPr lang="en-NZ" dirty="0" err="1"/>
              <a:t>self.parentElement</a:t>
            </a:r>
            <a:r>
              <a:rPr lang="en-NZ" dirty="0"/>
              <a:t>;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//delete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NZ" dirty="0" err="1"/>
              <a:t>var</a:t>
            </a:r>
            <a:r>
              <a:rPr lang="en-NZ" dirty="0"/>
              <a:t> removed = </a:t>
            </a:r>
            <a:r>
              <a:rPr lang="en-NZ" dirty="0" err="1"/>
              <a:t>parent.removeChild</a:t>
            </a:r>
            <a:r>
              <a:rPr lang="en-NZ" dirty="0"/>
              <a:t>(self);</a:t>
            </a:r>
          </a:p>
          <a:p>
            <a:r>
              <a:rPr lang="en-NZ" dirty="0"/>
              <a:t>removed === self; // true</a:t>
            </a:r>
            <a:endParaRPr lang="en-NZ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3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Delete nodes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</a:t>
            </a:r>
            <a:r>
              <a:rPr lang="en-NZ" altLang="zh-CN" dirty="0"/>
              <a:t>&lt;p&gt;First&lt;/p</a:t>
            </a:r>
            <a:r>
              <a:rPr lang="en-NZ" altLang="zh-CN" dirty="0" smtClean="0"/>
              <a:t>&gt; </a:t>
            </a:r>
            <a:r>
              <a:rPr lang="en-US" altLang="zh-CN" dirty="0" smtClean="0"/>
              <a:t>is deleted, the number of </a:t>
            </a:r>
            <a:r>
              <a:rPr lang="en-US" altLang="zh-CN" i="1" dirty="0" err="1" smtClean="0"/>
              <a:t>parent.children</a:t>
            </a:r>
            <a:r>
              <a:rPr lang="en-US" altLang="zh-CN" dirty="0" smtClean="0"/>
              <a:t> becomes 1 and the index [1] no longer exists.</a:t>
            </a:r>
            <a:endParaRPr lang="en-NZ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2999326"/>
            <a:ext cx="104064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&lt;div id="parent"&gt;</a:t>
            </a:r>
          </a:p>
          <a:p>
            <a:r>
              <a:rPr lang="en-US" dirty="0"/>
              <a:t>    &lt;p&gt;First&lt;/p&gt;</a:t>
            </a:r>
          </a:p>
          <a:p>
            <a:r>
              <a:rPr lang="en-US" dirty="0"/>
              <a:t>    &lt;p&gt;Second&lt;/p&gt;</a:t>
            </a:r>
          </a:p>
          <a:p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NZ" dirty="0" err="1"/>
              <a:t>var</a:t>
            </a:r>
            <a:r>
              <a:rPr lang="en-NZ" dirty="0"/>
              <a:t> parent = </a:t>
            </a:r>
            <a:r>
              <a:rPr lang="en-NZ" dirty="0" err="1"/>
              <a:t>document.getElementById</a:t>
            </a:r>
            <a:r>
              <a:rPr lang="en-NZ" dirty="0"/>
              <a:t>('parent');</a:t>
            </a:r>
          </a:p>
          <a:p>
            <a:r>
              <a:rPr lang="en-NZ" dirty="0" err="1"/>
              <a:t>parent.removeChild</a:t>
            </a:r>
            <a:r>
              <a:rPr lang="en-NZ" dirty="0"/>
              <a:t>(</a:t>
            </a:r>
            <a:r>
              <a:rPr lang="en-NZ" dirty="0" err="1"/>
              <a:t>parent.children</a:t>
            </a:r>
            <a:r>
              <a:rPr lang="en-NZ" dirty="0"/>
              <a:t>[0]);</a:t>
            </a:r>
          </a:p>
          <a:p>
            <a:r>
              <a:rPr lang="en-NZ" dirty="0" err="1"/>
              <a:t>parent.removeChild</a:t>
            </a:r>
            <a:r>
              <a:rPr lang="en-NZ" dirty="0"/>
              <a:t>(</a:t>
            </a:r>
            <a:r>
              <a:rPr lang="en-NZ" dirty="0" err="1"/>
              <a:t>parent.children</a:t>
            </a:r>
            <a:r>
              <a:rPr lang="en-NZ" dirty="0"/>
              <a:t>[1</a:t>
            </a:r>
            <a:r>
              <a:rPr lang="en-NZ" dirty="0" smtClean="0"/>
              <a:t>]); </a:t>
            </a:r>
            <a:r>
              <a:rPr lang="en-NZ" dirty="0" smtClean="0">
                <a:solidFill>
                  <a:schemeClr val="bg1">
                    <a:lumMod val="65000"/>
                  </a:schemeClr>
                </a:solidFill>
              </a:rPr>
              <a:t>//error</a:t>
            </a:r>
            <a:endParaRPr lang="en-NZ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6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cross-platform JavaScript library designed to simplify the client-side scripting of </a:t>
            </a:r>
            <a:r>
              <a:rPr lang="en-US" dirty="0" smtClean="0"/>
              <a:t>HTML.</a:t>
            </a:r>
          </a:p>
          <a:p>
            <a:r>
              <a:rPr lang="en-US" dirty="0" smtClean="0"/>
              <a:t>It </a:t>
            </a:r>
            <a:r>
              <a:rPr lang="en-US" dirty="0"/>
              <a:t>is the most popular JavaScript library in use today, with installation on 65</a:t>
            </a:r>
            <a:r>
              <a:rPr lang="en-US" dirty="0" smtClean="0"/>
              <a:t>% (???) </a:t>
            </a:r>
            <a:r>
              <a:rPr lang="en-US" dirty="0"/>
              <a:t>of the </a:t>
            </a:r>
            <a:r>
              <a:rPr lang="en-US" dirty="0" smtClean="0"/>
              <a:t>top </a:t>
            </a:r>
            <a:r>
              <a:rPr lang="en-US" dirty="0"/>
              <a:t>10 million highest-trafficked sites on the Web</a:t>
            </a:r>
            <a:r>
              <a:rPr lang="en-US" dirty="0" smtClean="0"/>
              <a:t>.</a:t>
            </a:r>
          </a:p>
          <a:p>
            <a:r>
              <a:rPr lang="en-US" dirty="0"/>
              <a:t>jQuery's syntax is designed to make it easier </a:t>
            </a:r>
            <a:r>
              <a:rPr lang="en-US" dirty="0" smtClean="0"/>
              <a:t>to:</a:t>
            </a:r>
          </a:p>
          <a:p>
            <a:pPr marL="0" indent="0">
              <a:buNone/>
            </a:pPr>
            <a:r>
              <a:rPr lang="en-US" dirty="0" smtClean="0"/>
              <a:t>	manipulate </a:t>
            </a:r>
            <a:r>
              <a:rPr lang="en-US" dirty="0"/>
              <a:t>DOM </a:t>
            </a:r>
            <a:r>
              <a:rPr lang="en-US" dirty="0" smtClean="0"/>
              <a:t>elements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animations</a:t>
            </a:r>
          </a:p>
          <a:p>
            <a:pPr marL="0" indent="0">
              <a:buNone/>
            </a:pPr>
            <a:r>
              <a:rPr lang="en-US" dirty="0" smtClean="0"/>
              <a:t>	handle events and ajax applications (browser differences gone)</a:t>
            </a:r>
          </a:p>
          <a:p>
            <a:r>
              <a:rPr lang="en-NZ" altLang="zh-CN" dirty="0" smtClean="0"/>
              <a:t>“Write </a:t>
            </a:r>
            <a:r>
              <a:rPr lang="en-NZ" altLang="zh-CN" dirty="0"/>
              <a:t>Less, Do </a:t>
            </a:r>
            <a:r>
              <a:rPr lang="en-NZ" altLang="zh-CN" dirty="0" smtClean="0"/>
              <a:t>More”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1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Selector: $ (jQuery)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the code we select HTML elements</a:t>
            </a:r>
          </a:p>
          <a:p>
            <a:pPr marL="457200" lvl="1" indent="0">
              <a:buNone/>
            </a:pPr>
            <a:r>
              <a:rPr lang="en-US" dirty="0" smtClean="0"/>
              <a:t>Id selector</a:t>
            </a:r>
            <a:r>
              <a:rPr lang="en-US" dirty="0"/>
              <a:t>: </a:t>
            </a:r>
            <a:r>
              <a:rPr lang="en-US" i="1" dirty="0" smtClean="0"/>
              <a:t>$('#</a:t>
            </a:r>
            <a:r>
              <a:rPr lang="en-US" i="1" dirty="0" err="1" smtClean="0"/>
              <a:t>abc</a:t>
            </a:r>
            <a:r>
              <a:rPr lang="en-US" i="1" dirty="0" smtClean="0"/>
              <a:t> .p-1')</a:t>
            </a:r>
          </a:p>
          <a:p>
            <a:pPr marL="457200" lvl="1" indent="0">
              <a:buNone/>
            </a:pPr>
            <a:r>
              <a:rPr lang="en-US" dirty="0" smtClean="0"/>
              <a:t>Tag selector: </a:t>
            </a:r>
            <a:r>
              <a:rPr lang="en-US" altLang="zh-CN" i="1" dirty="0" smtClean="0"/>
              <a:t>$('p')</a:t>
            </a:r>
            <a:br>
              <a:rPr lang="en-US" altLang="zh-CN" i="1" dirty="0" smtClean="0"/>
            </a:br>
            <a:r>
              <a:rPr lang="en-US" altLang="zh-CN" dirty="0" smtClean="0"/>
              <a:t>Class selector: </a:t>
            </a:r>
            <a:r>
              <a:rPr lang="en-US" altLang="zh-CN" i="1" dirty="0" smtClean="0"/>
              <a:t>$('.class-name')</a:t>
            </a:r>
          </a:p>
          <a:p>
            <a:pPr marL="457200" lvl="1" indent="0">
              <a:buNone/>
            </a:pP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Similar to how we use CSS selector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144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Selector: $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783"/>
            <a:ext cx="10515600" cy="4351338"/>
          </a:xfrm>
        </p:spPr>
        <p:txBody>
          <a:bodyPr/>
          <a:lstStyle/>
          <a:p>
            <a:r>
              <a:rPr lang="en-NZ" dirty="0" smtClean="0"/>
              <a:t>Using native JS: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Using jQuery</a:t>
            </a:r>
          </a:p>
          <a:p>
            <a:endParaRPr lang="en-NZ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989392"/>
            <a:ext cx="1040641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find &lt;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class="red"&gt;：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document.getElementsByTagNames</a:t>
            </a:r>
            <a:r>
              <a:rPr lang="en-US" dirty="0"/>
              <a:t>('p');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filter: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="red":</a:t>
            </a:r>
          </a:p>
          <a:p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ps.length</a:t>
            </a:r>
            <a:r>
              <a:rPr lang="en-US" dirty="0" smtClean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 TODO: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check class=red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dirty="0" smtClean="0"/>
              <a:t>… lines of codes</a:t>
            </a:r>
            <a:endParaRPr lang="en-US" dirty="0"/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838199" y="5126375"/>
            <a:ext cx="104064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p.red</a:t>
            </a:r>
            <a:r>
              <a:rPr lang="en-US" altLang="zh-CN" dirty="0" smtClean="0"/>
              <a:t>'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095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Selector: $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 </a:t>
            </a:r>
            <a:r>
              <a:rPr lang="en-NZ" i="1" dirty="0" smtClean="0"/>
              <a:t>find() </a:t>
            </a:r>
            <a:r>
              <a:rPr lang="en-NZ" dirty="0" smtClean="0"/>
              <a:t>based on the selected node: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98825"/>
            <a:ext cx="1040641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&lt;!--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--&gt;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"&gt;</a:t>
            </a:r>
            <a:endParaRPr lang="en-US" altLang="zh-CN" dirty="0"/>
          </a:p>
          <a:p>
            <a:r>
              <a:rPr lang="en-US" altLang="zh-CN" dirty="0"/>
              <a:t>    &lt;li class="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en-US" altLang="zh-CN" dirty="0" err="1"/>
              <a:t>dy</a:t>
            </a:r>
            <a:r>
              <a:rPr lang="en-US" altLang="zh-CN" dirty="0"/>
              <a:t>"&gt;JavaScript&lt;/li&gt;</a:t>
            </a:r>
          </a:p>
          <a:p>
            <a:r>
              <a:rPr lang="en-US" altLang="zh-CN" dirty="0"/>
              <a:t>    &lt;li class="</a:t>
            </a:r>
            <a:r>
              <a:rPr lang="en-US" altLang="zh-CN" dirty="0" err="1"/>
              <a:t>dy</a:t>
            </a:r>
            <a:r>
              <a:rPr lang="en-US" altLang="zh-CN" dirty="0"/>
              <a:t>"&gt;Python&lt;/li&gt;</a:t>
            </a:r>
          </a:p>
          <a:p>
            <a:r>
              <a:rPr lang="en-US" altLang="zh-CN" dirty="0"/>
              <a:t>    &lt;li id="swift"&gt;Swift&lt;/li&gt;</a:t>
            </a:r>
          </a:p>
          <a:p>
            <a:r>
              <a:rPr lang="en-US" altLang="zh-CN" dirty="0"/>
              <a:t>    &lt;li class="</a:t>
            </a:r>
            <a:r>
              <a:rPr lang="en-US" altLang="zh-CN" dirty="0" err="1"/>
              <a:t>dy</a:t>
            </a:r>
            <a:r>
              <a:rPr lang="en-US" altLang="zh-CN" dirty="0"/>
              <a:t>"&gt;Scheme&lt;/li&gt;</a:t>
            </a:r>
          </a:p>
          <a:p>
            <a:r>
              <a:rPr lang="en-US" altLang="zh-CN" dirty="0"/>
              <a:t>    &lt;li name="</a:t>
            </a:r>
            <a:r>
              <a:rPr lang="en-US" altLang="zh-CN" dirty="0" err="1"/>
              <a:t>haskell</a:t>
            </a:r>
            <a:r>
              <a:rPr lang="en-US" altLang="zh-CN" dirty="0"/>
              <a:t>"&gt;Haskell&lt;/li&gt;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 smtClean="0"/>
              <a:t>&gt;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= </a:t>
            </a:r>
            <a:r>
              <a:rPr lang="en-US" dirty="0" smtClean="0"/>
              <a:t>$(‘.</a:t>
            </a:r>
            <a:r>
              <a:rPr lang="en-US" dirty="0" err="1" smtClean="0"/>
              <a:t>lang</a:t>
            </a:r>
            <a:r>
              <a:rPr lang="en-US" dirty="0"/>
              <a:t>'); // </a:t>
            </a:r>
            <a:r>
              <a:rPr lang="en-US" altLang="zh-CN" dirty="0" smtClean="0"/>
              <a:t>get &lt;</a:t>
            </a:r>
            <a:r>
              <a:rPr lang="en-US" dirty="0" err="1" smtClean="0"/>
              <a:t>ul</a:t>
            </a:r>
            <a:r>
              <a:rPr lang="en-US" dirty="0"/>
              <a:t>&gt;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= </a:t>
            </a:r>
            <a:r>
              <a:rPr lang="en-US" dirty="0" err="1"/>
              <a:t>ul.find</a:t>
            </a:r>
            <a:r>
              <a:rPr lang="en-US" dirty="0" smtClean="0"/>
              <a:t>(‘.</a:t>
            </a:r>
            <a:r>
              <a:rPr lang="en-US" dirty="0" err="1" smtClean="0"/>
              <a:t>dy</a:t>
            </a:r>
            <a:r>
              <a:rPr lang="en-US" dirty="0"/>
              <a:t>'); // </a:t>
            </a:r>
            <a:r>
              <a:rPr lang="en-US" altLang="zh-CN" dirty="0" smtClean="0"/>
              <a:t>get </a:t>
            </a:r>
            <a:r>
              <a:rPr lang="en-US" dirty="0" smtClean="0"/>
              <a:t>JavaScript</a:t>
            </a:r>
            <a:r>
              <a:rPr lang="en-US" dirty="0"/>
              <a:t>, Python, Scheme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swf</a:t>
            </a:r>
            <a:r>
              <a:rPr lang="en-US" dirty="0"/>
              <a:t> = </a:t>
            </a:r>
            <a:r>
              <a:rPr lang="en-US" dirty="0" err="1"/>
              <a:t>ul.find</a:t>
            </a:r>
            <a:r>
              <a:rPr lang="en-US" dirty="0"/>
              <a:t>('#swift'); // </a:t>
            </a:r>
            <a:r>
              <a:rPr lang="en-US" altLang="zh-CN" dirty="0" smtClean="0"/>
              <a:t>get </a:t>
            </a:r>
            <a:r>
              <a:rPr lang="en-US" dirty="0" smtClean="0"/>
              <a:t>Swift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hsk</a:t>
            </a:r>
            <a:r>
              <a:rPr lang="en-US" dirty="0"/>
              <a:t> = </a:t>
            </a:r>
            <a:r>
              <a:rPr lang="en-US" dirty="0" err="1"/>
              <a:t>ul.find</a:t>
            </a:r>
            <a:r>
              <a:rPr lang="en-US" dirty="0"/>
              <a:t>('[name=</a:t>
            </a:r>
            <a:r>
              <a:rPr lang="en-US" dirty="0" err="1"/>
              <a:t>haskell</a:t>
            </a:r>
            <a:r>
              <a:rPr lang="en-US" dirty="0"/>
              <a:t>]'); // </a:t>
            </a:r>
            <a:r>
              <a:rPr lang="en-US" altLang="zh-CN" dirty="0" smtClean="0"/>
              <a:t>get </a:t>
            </a:r>
            <a:r>
              <a:rPr lang="en-US" dirty="0" smtClean="0"/>
              <a:t>Haskell</a:t>
            </a:r>
          </a:p>
        </p:txBody>
      </p:sp>
    </p:spTree>
    <p:extLst>
      <p:ext uri="{BB962C8B-B14F-4D97-AF65-F5344CB8AC3E}">
        <p14:creationId xmlns:p14="http://schemas.microsoft.com/office/powerpoint/2010/main" val="9934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Selector: $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 </a:t>
            </a:r>
            <a:r>
              <a:rPr lang="en-NZ" i="1" dirty="0" smtClean="0"/>
              <a:t>parent()</a:t>
            </a:r>
            <a:r>
              <a:rPr lang="en-NZ" dirty="0" smtClean="0"/>
              <a:t> to find its ancestor: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Use </a:t>
            </a:r>
            <a:r>
              <a:rPr lang="en-NZ" i="1" dirty="0" smtClean="0"/>
              <a:t>next()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and </a:t>
            </a:r>
            <a:r>
              <a:rPr lang="en-NZ" i="1" dirty="0" err="1" smtClean="0"/>
              <a:t>prev</a:t>
            </a:r>
            <a:r>
              <a:rPr lang="en-NZ" i="1" dirty="0" smtClean="0"/>
              <a:t>() </a:t>
            </a:r>
            <a:r>
              <a:rPr lang="en-NZ" dirty="0" smtClean="0"/>
              <a:t>to find its “brothers”: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316937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swf</a:t>
            </a:r>
            <a:r>
              <a:rPr lang="en-US" altLang="zh-CN" dirty="0"/>
              <a:t> = $('#swift'); // </a:t>
            </a:r>
            <a:r>
              <a:rPr lang="en-US" altLang="zh-CN" dirty="0" smtClean="0"/>
              <a:t>get Swift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parent = </a:t>
            </a:r>
            <a:r>
              <a:rPr lang="en-US" altLang="zh-CN" dirty="0" err="1"/>
              <a:t>swf.parent</a:t>
            </a:r>
            <a:r>
              <a:rPr lang="en-US" altLang="zh-CN" dirty="0"/>
              <a:t>(); // </a:t>
            </a:r>
            <a:r>
              <a:rPr lang="en-US" altLang="zh-CN" dirty="0" smtClean="0"/>
              <a:t>get its parent </a:t>
            </a:r>
            <a:r>
              <a:rPr lang="en-US" altLang="zh-CN" dirty="0" err="1" smtClean="0"/>
              <a:t>ul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a = </a:t>
            </a:r>
            <a:r>
              <a:rPr lang="en-US" altLang="zh-CN" dirty="0" err="1"/>
              <a:t>swf.parent</a:t>
            </a:r>
            <a:r>
              <a:rPr lang="en-US" altLang="zh-CN" dirty="0"/>
              <a:t>('</a:t>
            </a:r>
            <a:r>
              <a:rPr lang="en-US" altLang="zh-CN" dirty="0" err="1"/>
              <a:t>div.red</a:t>
            </a:r>
            <a:r>
              <a:rPr lang="en-US" altLang="zh-CN" dirty="0"/>
              <a:t>'); // </a:t>
            </a:r>
            <a:r>
              <a:rPr lang="en-US" altLang="zh-CN" dirty="0" smtClean="0"/>
              <a:t>find the first matched parent node</a:t>
            </a:r>
            <a:endParaRPr 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38199" y="4001294"/>
            <a:ext cx="1040641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swift = $('#swift');</a:t>
            </a:r>
          </a:p>
          <a:p>
            <a:endParaRPr lang="en-US" altLang="zh-CN" dirty="0"/>
          </a:p>
          <a:p>
            <a:r>
              <a:rPr lang="en-US" altLang="zh-CN" dirty="0" err="1"/>
              <a:t>swift.next</a:t>
            </a:r>
            <a:r>
              <a:rPr lang="en-US" altLang="zh-CN" dirty="0"/>
              <a:t>(); // Scheme</a:t>
            </a:r>
          </a:p>
          <a:p>
            <a:r>
              <a:rPr lang="en-US" altLang="zh-CN" dirty="0" err="1"/>
              <a:t>swift.next</a:t>
            </a:r>
            <a:r>
              <a:rPr lang="en-US" altLang="zh-CN" dirty="0"/>
              <a:t>('[name=</a:t>
            </a:r>
            <a:r>
              <a:rPr lang="en-US" altLang="zh-CN" dirty="0" err="1"/>
              <a:t>haskell</a:t>
            </a:r>
            <a:r>
              <a:rPr lang="en-US" altLang="zh-CN" dirty="0"/>
              <a:t>]'); // </a:t>
            </a:r>
            <a:r>
              <a:rPr lang="en-US" altLang="zh-CN" dirty="0" smtClean="0"/>
              <a:t>Haskell, the first matched peers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swift.prev</a:t>
            </a:r>
            <a:r>
              <a:rPr lang="en-US" altLang="zh-CN" dirty="0"/>
              <a:t>(); // Python</a:t>
            </a:r>
          </a:p>
          <a:p>
            <a:r>
              <a:rPr lang="en-US" altLang="zh-CN" dirty="0" err="1"/>
              <a:t>swift.prev</a:t>
            </a:r>
            <a:r>
              <a:rPr lang="en-US" altLang="zh-CN" dirty="0"/>
              <a:t>('.</a:t>
            </a:r>
            <a:r>
              <a:rPr lang="en-US" altLang="zh-CN" dirty="0" err="1"/>
              <a:t>js</a:t>
            </a:r>
            <a:r>
              <a:rPr lang="en-US" altLang="zh-CN" dirty="0"/>
              <a:t>'); // </a:t>
            </a:r>
            <a:r>
              <a:rPr lang="en-US" altLang="zh-CN" dirty="0" smtClean="0"/>
              <a:t>JavaScript, the first matched elements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15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Dynamic HTML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language or a web standard.</a:t>
            </a:r>
          </a:p>
          <a:p>
            <a:r>
              <a:rPr lang="en-US" dirty="0" smtClean="0"/>
              <a:t>A collection </a:t>
            </a:r>
            <a:r>
              <a:rPr lang="en-US" dirty="0"/>
              <a:t>of </a:t>
            </a:r>
            <a:r>
              <a:rPr lang="en-US" dirty="0" smtClean="0"/>
              <a:t>technologies (</a:t>
            </a:r>
            <a:r>
              <a:rPr lang="en-US" altLang="zh-CN" dirty="0"/>
              <a:t>HTML, CSS and JavaScript</a:t>
            </a:r>
            <a:r>
              <a:rPr lang="en-US" dirty="0" smtClean="0"/>
              <a:t>) </a:t>
            </a:r>
            <a:r>
              <a:rPr lang="en-US" dirty="0"/>
              <a:t>used together to create interactive and </a:t>
            </a:r>
            <a:r>
              <a:rPr lang="en-US" dirty="0" smtClean="0"/>
              <a:t>animated(dynamic) </a:t>
            </a:r>
            <a:r>
              <a:rPr lang="en-US" dirty="0"/>
              <a:t>web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By using DHTML, web develops are able to control the display and position of HTML elements.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444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Selector: $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Similar to find, but </a:t>
            </a:r>
            <a:r>
              <a:rPr lang="en-NZ" i="1" dirty="0" smtClean="0"/>
              <a:t>filter()</a:t>
            </a:r>
            <a:r>
              <a:rPr lang="en-NZ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works on the currently matched </a:t>
            </a:r>
            <a:r>
              <a:rPr lang="en-US" altLang="zh-CN" dirty="0" smtClean="0"/>
              <a:t>elements.</a:t>
            </a:r>
            <a:endParaRPr lang="en-NZ" dirty="0" smtClean="0">
              <a:solidFill>
                <a:srgbClr val="FF0000"/>
              </a:solidFill>
            </a:endParaRPr>
          </a:p>
          <a:p>
            <a:endParaRPr lang="en-NZ" dirty="0"/>
          </a:p>
          <a:p>
            <a:endParaRPr lang="en-NZ" dirty="0" smtClean="0"/>
          </a:p>
          <a:p>
            <a:r>
              <a:rPr lang="en-NZ" dirty="0"/>
              <a:t> </a:t>
            </a:r>
            <a:r>
              <a:rPr lang="en-NZ" i="1" dirty="0" smtClean="0"/>
              <a:t>first</a:t>
            </a:r>
            <a:r>
              <a:rPr lang="en-NZ" i="1" dirty="0"/>
              <a:t>()、last</a:t>
            </a:r>
            <a:r>
              <a:rPr lang="en-NZ" i="1" dirty="0" smtClean="0"/>
              <a:t>() </a:t>
            </a:r>
            <a:r>
              <a:rPr lang="en-US" altLang="zh-CN" i="1" dirty="0" smtClean="0"/>
              <a:t>and </a:t>
            </a:r>
            <a:r>
              <a:rPr lang="en-NZ" i="1" dirty="0" smtClean="0"/>
              <a:t>slice</a:t>
            </a:r>
            <a:r>
              <a:rPr lang="en-NZ" i="1" dirty="0"/>
              <a:t>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316937"/>
            <a:ext cx="104064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langs</a:t>
            </a:r>
            <a:r>
              <a:rPr lang="en-US" altLang="zh-CN" dirty="0"/>
              <a:t> = </a:t>
            </a:r>
            <a:r>
              <a:rPr lang="en-US" altLang="zh-CN" dirty="0" smtClean="0"/>
              <a:t>$(‘</a:t>
            </a:r>
            <a:r>
              <a:rPr lang="en-US" altLang="zh-CN" dirty="0" err="1" smtClean="0"/>
              <a:t>ul.lang</a:t>
            </a:r>
            <a:r>
              <a:rPr lang="en-US" altLang="zh-CN" dirty="0" smtClean="0"/>
              <a:t> li’); </a:t>
            </a:r>
            <a:r>
              <a:rPr lang="en-US" altLang="zh-CN" dirty="0"/>
              <a:t>// </a:t>
            </a:r>
            <a:r>
              <a:rPr lang="en-US" altLang="zh-CN" dirty="0" smtClean="0"/>
              <a:t>get JavaScript</a:t>
            </a:r>
            <a:r>
              <a:rPr lang="en-US" altLang="zh-CN" dirty="0"/>
              <a:t>, Python, Swift, </a:t>
            </a:r>
            <a:r>
              <a:rPr lang="en-US" altLang="zh-CN" dirty="0" smtClean="0"/>
              <a:t>Scheme</a:t>
            </a:r>
            <a:r>
              <a:rPr lang="zh-CN" altLang="en-US" dirty="0"/>
              <a:t> </a:t>
            </a:r>
            <a:r>
              <a:rPr lang="en-US" altLang="zh-CN" dirty="0" smtClean="0"/>
              <a:t>and Haskell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a = </a:t>
            </a:r>
            <a:r>
              <a:rPr lang="en-US" altLang="zh-CN" dirty="0" err="1"/>
              <a:t>langs.filter</a:t>
            </a:r>
            <a:r>
              <a:rPr lang="en-US" altLang="zh-CN" dirty="0"/>
              <a:t>('.</a:t>
            </a:r>
            <a:r>
              <a:rPr lang="en-US" altLang="zh-CN" dirty="0" err="1"/>
              <a:t>dy</a:t>
            </a:r>
            <a:r>
              <a:rPr lang="en-US" altLang="zh-CN" dirty="0"/>
              <a:t>'); // </a:t>
            </a:r>
            <a:r>
              <a:rPr lang="en-US" altLang="zh-CN" dirty="0" smtClean="0"/>
              <a:t>get JavaScript</a:t>
            </a:r>
            <a:r>
              <a:rPr lang="en-US" altLang="zh-CN" dirty="0"/>
              <a:t>, Python, Scheme</a:t>
            </a:r>
            <a:endParaRPr 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38199" y="4001294"/>
            <a:ext cx="1040641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langs</a:t>
            </a:r>
            <a:r>
              <a:rPr lang="en-US" altLang="zh-CN" dirty="0"/>
              <a:t> = $('</a:t>
            </a:r>
            <a:r>
              <a:rPr lang="en-US" altLang="zh-CN" dirty="0" err="1"/>
              <a:t>ul.lang</a:t>
            </a:r>
            <a:r>
              <a:rPr lang="en-US" altLang="zh-CN" dirty="0"/>
              <a:t> li'); // </a:t>
            </a:r>
            <a:r>
              <a:rPr lang="en-US" altLang="zh-CN" dirty="0" smtClean="0"/>
              <a:t>get JavaScript</a:t>
            </a:r>
            <a:r>
              <a:rPr lang="en-US" altLang="zh-CN" dirty="0"/>
              <a:t>, Python, Swift, Scheme</a:t>
            </a:r>
            <a:r>
              <a:rPr lang="zh-CN" altLang="en-US" dirty="0"/>
              <a:t>和</a:t>
            </a:r>
            <a:r>
              <a:rPr lang="en-US" altLang="zh-CN" dirty="0"/>
              <a:t>Haskell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js</a:t>
            </a:r>
            <a:r>
              <a:rPr lang="en-US" altLang="zh-CN" dirty="0"/>
              <a:t> = </a:t>
            </a:r>
            <a:r>
              <a:rPr lang="en-US" altLang="zh-CN" dirty="0" err="1"/>
              <a:t>langs.first</a:t>
            </a:r>
            <a:r>
              <a:rPr lang="en-US" altLang="zh-CN" dirty="0"/>
              <a:t>(); // </a:t>
            </a:r>
            <a:r>
              <a:rPr lang="en-US" altLang="zh-CN" dirty="0" smtClean="0"/>
              <a:t>=== $(</a:t>
            </a:r>
            <a:r>
              <a:rPr lang="en-US" altLang="zh-CN" dirty="0"/>
              <a:t>'</a:t>
            </a:r>
            <a:r>
              <a:rPr lang="en-US" altLang="zh-CN" dirty="0" err="1"/>
              <a:t>ul.lang</a:t>
            </a:r>
            <a:r>
              <a:rPr lang="en-US" altLang="zh-CN" dirty="0"/>
              <a:t> </a:t>
            </a:r>
            <a:r>
              <a:rPr lang="en-US" altLang="zh-CN" dirty="0" err="1"/>
              <a:t>li:first-child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haskell</a:t>
            </a:r>
            <a:r>
              <a:rPr lang="en-US" altLang="zh-CN" dirty="0"/>
              <a:t> = </a:t>
            </a:r>
            <a:r>
              <a:rPr lang="en-US" altLang="zh-CN" dirty="0" err="1"/>
              <a:t>langs.last</a:t>
            </a:r>
            <a:r>
              <a:rPr lang="en-US" altLang="zh-CN" dirty="0"/>
              <a:t>(); // </a:t>
            </a:r>
            <a:r>
              <a:rPr lang="en-US" altLang="zh-CN" dirty="0" smtClean="0"/>
              <a:t>=== $(</a:t>
            </a:r>
            <a:r>
              <a:rPr lang="en-US" altLang="zh-CN" dirty="0"/>
              <a:t>'</a:t>
            </a:r>
            <a:r>
              <a:rPr lang="en-US" altLang="zh-CN" dirty="0" err="1"/>
              <a:t>ul.lang</a:t>
            </a:r>
            <a:r>
              <a:rPr lang="en-US" altLang="zh-CN" dirty="0"/>
              <a:t> </a:t>
            </a:r>
            <a:r>
              <a:rPr lang="en-US" altLang="zh-CN" dirty="0" err="1"/>
              <a:t>li:last-child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sub = </a:t>
            </a:r>
            <a:r>
              <a:rPr lang="en-US" altLang="zh-CN" dirty="0" err="1"/>
              <a:t>langs.slice</a:t>
            </a:r>
            <a:r>
              <a:rPr lang="en-US" altLang="zh-CN" dirty="0"/>
              <a:t>(2, 4); // Swift, Scheme, </a:t>
            </a:r>
            <a:r>
              <a:rPr lang="en-US" altLang="zh-CN" dirty="0" smtClean="0"/>
              <a:t>similar to slice()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85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DOM manipulation using jQuery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Get and edit text and HTML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63562"/>
            <a:ext cx="1040641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id="test-</a:t>
            </a:r>
            <a:r>
              <a:rPr lang="en-US" altLang="zh-CN" dirty="0" err="1"/>
              <a:t>ul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&lt;li class="</a:t>
            </a:r>
            <a:r>
              <a:rPr lang="en-US" altLang="zh-CN" dirty="0" err="1"/>
              <a:t>js</a:t>
            </a:r>
            <a:r>
              <a:rPr lang="en-US" altLang="zh-CN" dirty="0"/>
              <a:t>"&gt;JavaScript&lt;/li&gt;</a:t>
            </a:r>
          </a:p>
          <a:p>
            <a:r>
              <a:rPr lang="en-US" altLang="zh-CN" dirty="0"/>
              <a:t>    &lt;li name="book"&gt;Java &amp;amp; JavaScript&lt;/li&gt;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 smtClean="0"/>
              <a:t>&gt;</a:t>
            </a:r>
          </a:p>
          <a:p>
            <a:endParaRPr lang="en-US" dirty="0"/>
          </a:p>
          <a:p>
            <a:r>
              <a:rPr lang="en-US" dirty="0"/>
              <a:t>$('#test-</a:t>
            </a:r>
            <a:r>
              <a:rPr lang="en-US" dirty="0" err="1"/>
              <a:t>ul</a:t>
            </a:r>
            <a:r>
              <a:rPr lang="en-US" dirty="0"/>
              <a:t> li[name=book]').</a:t>
            </a:r>
            <a:r>
              <a:rPr lang="en-US" dirty="0" smtClean="0"/>
              <a:t>text</a:t>
            </a:r>
            <a:r>
              <a:rPr lang="en-US" dirty="0"/>
              <a:t>(); // 'Java &amp; JavaScript'</a:t>
            </a:r>
          </a:p>
          <a:p>
            <a:r>
              <a:rPr lang="en-US" dirty="0"/>
              <a:t>$('#test-</a:t>
            </a:r>
            <a:r>
              <a:rPr lang="en-US" dirty="0" err="1"/>
              <a:t>ul</a:t>
            </a:r>
            <a:r>
              <a:rPr lang="en-US" dirty="0"/>
              <a:t> li[name=book</a:t>
            </a:r>
            <a:r>
              <a:rPr lang="en-US" dirty="0" smtClean="0"/>
              <a:t>]').html</a:t>
            </a:r>
            <a:r>
              <a:rPr lang="en-US" dirty="0"/>
              <a:t>(); // 'Java &amp;amp; </a:t>
            </a:r>
            <a:r>
              <a:rPr lang="en-US" dirty="0" smtClean="0"/>
              <a:t>JavaScript‘</a:t>
            </a:r>
          </a:p>
          <a:p>
            <a:endParaRPr lang="en-US" dirty="0"/>
          </a:p>
          <a:p>
            <a:r>
              <a:rPr lang="en-US" dirty="0" smtClean="0"/>
              <a:t>//if we put parameters to the method, it will modify element</a:t>
            </a:r>
          </a:p>
          <a:p>
            <a:r>
              <a:rPr lang="en-US" altLang="zh-CN" dirty="0"/>
              <a:t>$('#test-</a:t>
            </a:r>
            <a:r>
              <a:rPr lang="en-US" altLang="zh-CN" dirty="0" err="1"/>
              <a:t>ul</a:t>
            </a:r>
            <a:r>
              <a:rPr lang="en-US" altLang="zh-CN" dirty="0"/>
              <a:t> li[name=book]').</a:t>
            </a:r>
            <a:r>
              <a:rPr lang="en-US" altLang="zh-CN" dirty="0" smtClean="0"/>
              <a:t>text(123); </a:t>
            </a:r>
            <a:r>
              <a:rPr lang="en-US" altLang="zh-CN" dirty="0"/>
              <a:t>// &lt;li name="book</a:t>
            </a:r>
            <a:r>
              <a:rPr lang="en-US" altLang="zh-CN" dirty="0" smtClean="0"/>
              <a:t>"&gt;123&lt;/</a:t>
            </a:r>
            <a:r>
              <a:rPr lang="en-US" altLang="zh-CN" dirty="0"/>
              <a:t>li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$('#test-</a:t>
            </a:r>
            <a:r>
              <a:rPr lang="en-US" altLang="zh-CN" dirty="0" err="1"/>
              <a:t>ul</a:t>
            </a:r>
            <a:r>
              <a:rPr lang="en-US" altLang="zh-CN" dirty="0"/>
              <a:t> li').text('JS'); // </a:t>
            </a:r>
            <a:r>
              <a:rPr lang="en-US" altLang="zh-CN" dirty="0" smtClean="0"/>
              <a:t>apply to all &lt;li&gt;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983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DOM manipulation using jQuery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972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Change style: </a:t>
            </a:r>
            <a:r>
              <a:rPr lang="en-NZ" altLang="zh-CN" dirty="0" err="1"/>
              <a:t>css</a:t>
            </a:r>
            <a:r>
              <a:rPr lang="en-NZ" altLang="zh-CN" dirty="0"/>
              <a:t>('name', 'value</a:t>
            </a:r>
            <a:r>
              <a:rPr lang="en-NZ" altLang="zh-CN" dirty="0" smtClean="0"/>
              <a:t>')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 smtClean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 smtClean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 smtClean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 err="1"/>
              <a:t>c</a:t>
            </a:r>
            <a:r>
              <a:rPr lang="en-NZ" dirty="0" err="1" smtClean="0"/>
              <a:t>ss</a:t>
            </a:r>
            <a:r>
              <a:rPr lang="en-NZ" dirty="0" smtClean="0"/>
              <a:t> method will change the style attribute to element so that it has the highest priority.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363562"/>
            <a:ext cx="104064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id="</a:t>
            </a:r>
            <a:r>
              <a:rPr lang="en-US" altLang="zh-CN" dirty="0" smtClean="0"/>
              <a:t>test-css1"&gt;</a:t>
            </a:r>
            <a:endParaRPr lang="en-US" altLang="zh-CN" dirty="0"/>
          </a:p>
          <a:p>
            <a:r>
              <a:rPr lang="en-US" altLang="zh-CN" dirty="0"/>
              <a:t>    &lt;li class="</a:t>
            </a:r>
            <a:r>
              <a:rPr lang="en-US" altLang="zh-CN" dirty="0" err="1"/>
              <a:t>lang</a:t>
            </a:r>
            <a:r>
              <a:rPr lang="en-US" altLang="zh-CN" dirty="0"/>
              <a:t> </a:t>
            </a:r>
            <a:r>
              <a:rPr lang="en-US" altLang="zh-CN" dirty="0" err="1"/>
              <a:t>dy</a:t>
            </a:r>
            <a:r>
              <a:rPr lang="en-US" altLang="zh-CN" dirty="0"/>
              <a:t>"&gt;&lt;span&gt;JavaScript&lt;/span&gt;&lt;/li&gt;</a:t>
            </a:r>
          </a:p>
          <a:p>
            <a:r>
              <a:rPr lang="en-US" altLang="zh-CN" dirty="0"/>
              <a:t>    &lt;li class="</a:t>
            </a:r>
            <a:r>
              <a:rPr lang="en-US" altLang="zh-CN" dirty="0" err="1"/>
              <a:t>lang</a:t>
            </a:r>
            <a:r>
              <a:rPr lang="en-US" altLang="zh-CN" dirty="0"/>
              <a:t>"&gt;&lt;span&gt;Java&lt;/span&gt;&lt;/li&gt;</a:t>
            </a:r>
          </a:p>
          <a:p>
            <a:r>
              <a:rPr lang="en-US" altLang="zh-CN" dirty="0"/>
              <a:t>    &lt;li class="</a:t>
            </a:r>
            <a:r>
              <a:rPr lang="en-US" altLang="zh-CN" dirty="0" err="1"/>
              <a:t>lang</a:t>
            </a:r>
            <a:r>
              <a:rPr lang="en-US" altLang="zh-CN" dirty="0"/>
              <a:t> </a:t>
            </a:r>
            <a:r>
              <a:rPr lang="en-US" altLang="zh-CN" dirty="0" err="1"/>
              <a:t>dy</a:t>
            </a:r>
            <a:r>
              <a:rPr lang="en-US" altLang="zh-CN" dirty="0"/>
              <a:t>"&gt;&lt;span&gt;Python&lt;/span&gt;&lt;/li&gt;</a:t>
            </a:r>
          </a:p>
          <a:p>
            <a:r>
              <a:rPr lang="en-US" altLang="zh-CN" dirty="0"/>
              <a:t>    &lt;li class="</a:t>
            </a:r>
            <a:r>
              <a:rPr lang="en-US" altLang="zh-CN" dirty="0" err="1"/>
              <a:t>lang</a:t>
            </a:r>
            <a:r>
              <a:rPr lang="en-US" altLang="zh-CN" dirty="0"/>
              <a:t>"&gt;&lt;span&gt;Swift&lt;/span&gt;&lt;/li&gt;</a:t>
            </a:r>
          </a:p>
          <a:p>
            <a:r>
              <a:rPr lang="en-US" altLang="zh-CN" dirty="0"/>
              <a:t>    &lt;li class="</a:t>
            </a:r>
            <a:r>
              <a:rPr lang="en-US" altLang="zh-CN" dirty="0" err="1"/>
              <a:t>lang</a:t>
            </a:r>
            <a:r>
              <a:rPr lang="en-US" altLang="zh-CN" dirty="0"/>
              <a:t> </a:t>
            </a:r>
            <a:r>
              <a:rPr lang="en-US" altLang="zh-CN" dirty="0" err="1"/>
              <a:t>dy</a:t>
            </a:r>
            <a:r>
              <a:rPr lang="en-US" altLang="zh-CN" dirty="0"/>
              <a:t>"&gt;&lt;span&gt;Scheme&lt;/span&gt;&lt;/li&gt;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$('#test-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li.dy</a:t>
            </a:r>
            <a:r>
              <a:rPr lang="en-US" altLang="zh-CN" dirty="0"/>
              <a:t>&gt;span').</a:t>
            </a:r>
            <a:r>
              <a:rPr lang="en-US" altLang="zh-CN" dirty="0" err="1"/>
              <a:t>css</a:t>
            </a:r>
            <a:r>
              <a:rPr lang="en-US" altLang="zh-CN" dirty="0"/>
              <a:t>('background-color', '#ffd351').</a:t>
            </a:r>
            <a:r>
              <a:rPr lang="en-US" altLang="zh-CN" dirty="0" err="1"/>
              <a:t>css</a:t>
            </a:r>
            <a:r>
              <a:rPr lang="en-US" altLang="zh-CN" dirty="0"/>
              <a:t>('color', 'red</a:t>
            </a:r>
            <a:r>
              <a:rPr lang="en-US" altLang="zh-CN" dirty="0" smtClean="0"/>
              <a:t>'); // jQuery method will return a jQuery object, then we can use methods chaining!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7861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Some common methods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 err="1" smtClean="0"/>
              <a:t>hasClass</a:t>
            </a:r>
            <a:r>
              <a:rPr lang="en-NZ" i="1" dirty="0" smtClean="0"/>
              <a:t>(), </a:t>
            </a:r>
            <a:r>
              <a:rPr lang="en-NZ" i="1" dirty="0" err="1" smtClean="0"/>
              <a:t>addClass</a:t>
            </a:r>
            <a:r>
              <a:rPr lang="en-NZ" i="1" dirty="0" smtClean="0"/>
              <a:t>() and </a:t>
            </a:r>
            <a:r>
              <a:rPr lang="en-NZ" i="1" dirty="0" err="1" smtClean="0"/>
              <a:t>removeClass</a:t>
            </a:r>
            <a:r>
              <a:rPr lang="en-NZ" i="1" dirty="0" smtClean="0"/>
              <a:t>()</a:t>
            </a:r>
          </a:p>
          <a:p>
            <a:r>
              <a:rPr lang="en-NZ" i="1" dirty="0" smtClean="0"/>
              <a:t>show() and </a:t>
            </a:r>
            <a:r>
              <a:rPr lang="en-NZ" altLang="zh-CN" i="1" dirty="0"/>
              <a:t>hide</a:t>
            </a:r>
            <a:r>
              <a:rPr lang="en-NZ" altLang="zh-CN" i="1" dirty="0" smtClean="0"/>
              <a:t>()</a:t>
            </a:r>
            <a:r>
              <a:rPr lang="en-NZ" dirty="0" smtClean="0"/>
              <a:t>(not removing a node!)</a:t>
            </a:r>
          </a:p>
          <a:p>
            <a:r>
              <a:rPr lang="en-NZ" dirty="0" smtClean="0"/>
              <a:t>Get DOM info: </a:t>
            </a:r>
            <a:r>
              <a:rPr lang="en-NZ" i="1" dirty="0" smtClean="0"/>
              <a:t>width(), height(), </a:t>
            </a:r>
            <a:r>
              <a:rPr lang="en-NZ" i="1" dirty="0" err="1" smtClean="0"/>
              <a:t>attr</a:t>
            </a:r>
            <a:r>
              <a:rPr lang="en-NZ" i="1" dirty="0" smtClean="0"/>
              <a:t>(), prop(), is()…</a:t>
            </a:r>
            <a:endParaRPr lang="en-NZ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73747"/>
            <a:ext cx="1040641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radio = $('#test-radio');</a:t>
            </a:r>
          </a:p>
          <a:p>
            <a:r>
              <a:rPr lang="en-US" altLang="zh-CN" dirty="0" err="1"/>
              <a:t>radio.attr</a:t>
            </a:r>
            <a:r>
              <a:rPr lang="en-US" altLang="zh-CN" dirty="0"/>
              <a:t>('checked'); // 'checked'</a:t>
            </a:r>
          </a:p>
          <a:p>
            <a:r>
              <a:rPr lang="en-US" altLang="zh-CN" dirty="0" err="1"/>
              <a:t>radio.prop</a:t>
            </a:r>
            <a:r>
              <a:rPr lang="en-US" altLang="zh-CN" dirty="0"/>
              <a:t>('checked'); // </a:t>
            </a:r>
            <a:r>
              <a:rPr lang="en-US" altLang="zh-CN" dirty="0" smtClean="0"/>
              <a:t>true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radio = $('#test-radio');</a:t>
            </a:r>
          </a:p>
          <a:p>
            <a:r>
              <a:rPr lang="en-US" altLang="zh-CN" dirty="0"/>
              <a:t>radio.is(':checked'); // true</a:t>
            </a:r>
          </a:p>
        </p:txBody>
      </p:sp>
    </p:spTree>
    <p:extLst>
      <p:ext uri="{BB962C8B-B14F-4D97-AF65-F5344CB8AC3E}">
        <p14:creationId xmlns:p14="http://schemas.microsoft.com/office/powerpoint/2010/main" val="333275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DOM manipulation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i="1" dirty="0"/>
              <a:t>append</a:t>
            </a:r>
            <a:r>
              <a:rPr lang="en-NZ" altLang="zh-CN" i="1" dirty="0" smtClean="0"/>
              <a:t>(): </a:t>
            </a:r>
            <a:r>
              <a:rPr lang="en-US" altLang="zh-CN" dirty="0"/>
              <a:t>Insert content, specified by the parameter, to the end of each element in the set of matched elements.</a:t>
            </a:r>
            <a:r>
              <a:rPr lang="en-NZ" altLang="zh-CN" i="1" dirty="0" smtClean="0"/>
              <a:t> </a:t>
            </a:r>
          </a:p>
          <a:p>
            <a:r>
              <a:rPr lang="en-NZ" altLang="zh-CN" i="1" dirty="0" smtClean="0"/>
              <a:t>prepend(): </a:t>
            </a:r>
            <a:r>
              <a:rPr lang="en-NZ" altLang="zh-CN" dirty="0" smtClean="0"/>
              <a:t>to the beginning</a:t>
            </a:r>
            <a:endParaRPr lang="en-NZ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851848" y="3428087"/>
            <a:ext cx="104064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/>
              <a:t>&lt;div id="test-div"&gt;</a:t>
            </a:r>
          </a:p>
          <a:p>
            <a:r>
              <a:rPr lang="it-IT" altLang="zh-CN" dirty="0"/>
              <a:t>    &lt;ul&gt;</a:t>
            </a:r>
          </a:p>
          <a:p>
            <a:r>
              <a:rPr lang="it-IT" altLang="zh-CN" dirty="0"/>
              <a:t>        &lt;li&gt;&lt;span&gt;JavaScript&lt;/span&gt;&lt;/li&gt;</a:t>
            </a:r>
          </a:p>
          <a:p>
            <a:r>
              <a:rPr lang="it-IT" altLang="zh-CN" dirty="0"/>
              <a:t>        &lt;li&gt;&lt;span&gt;Python&lt;/span&gt;&lt;/li&gt;</a:t>
            </a:r>
          </a:p>
          <a:p>
            <a:r>
              <a:rPr lang="it-IT" altLang="zh-CN" dirty="0"/>
              <a:t>        &lt;li&gt;&lt;span&gt;Swift&lt;/span&gt;&lt;/li&gt;</a:t>
            </a:r>
          </a:p>
          <a:p>
            <a:r>
              <a:rPr lang="it-IT" altLang="zh-CN" dirty="0"/>
              <a:t>    &lt;/ul&gt;</a:t>
            </a:r>
          </a:p>
          <a:p>
            <a:r>
              <a:rPr lang="it-IT" altLang="zh-CN" dirty="0"/>
              <a:t>&lt;/div</a:t>
            </a:r>
            <a:r>
              <a:rPr lang="it-IT" altLang="zh-CN" dirty="0" smtClean="0"/>
              <a:t>&gt;</a:t>
            </a:r>
          </a:p>
          <a:p>
            <a:endParaRPr lang="it-IT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ul</a:t>
            </a:r>
            <a:r>
              <a:rPr lang="en-US" altLang="zh-CN" dirty="0"/>
              <a:t> = $('#test-div&gt;</a:t>
            </a:r>
            <a:r>
              <a:rPr lang="en-US" altLang="zh-CN" dirty="0" err="1"/>
              <a:t>ul</a:t>
            </a:r>
            <a:r>
              <a:rPr lang="en-US" altLang="zh-CN" dirty="0" smtClean="0"/>
              <a:t>');</a:t>
            </a:r>
          </a:p>
          <a:p>
            <a:r>
              <a:rPr lang="sv-SE" altLang="zh-CN" dirty="0"/>
              <a:t>ul.append('&lt;li&gt;&lt;span&gt;Haskell&lt;/span&gt;&lt;/li</a:t>
            </a:r>
            <a:r>
              <a:rPr lang="sv-SE" altLang="zh-CN" dirty="0" smtClean="0"/>
              <a:t>&gt;'); // access parameters of string, native DOM, jQuery obj or function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8600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DOM manipulation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/>
              <a:t>r</a:t>
            </a:r>
            <a:r>
              <a:rPr lang="en-NZ" i="1" dirty="0" smtClean="0"/>
              <a:t>emove()</a:t>
            </a:r>
            <a:endParaRPr lang="en-NZ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892791" y="2554630"/>
            <a:ext cx="104064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/>
              <a:t>var li = $('#test-div&gt;ul&gt;li');</a:t>
            </a:r>
          </a:p>
          <a:p>
            <a:r>
              <a:rPr lang="it-IT" altLang="zh-CN" dirty="0"/>
              <a:t>li.remove(); // </a:t>
            </a:r>
            <a:r>
              <a:rPr lang="en-US" altLang="zh-CN" dirty="0" smtClean="0"/>
              <a:t>delete all the &lt;li&gt;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8353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Event: </a:t>
            </a:r>
            <a:r>
              <a:rPr lang="en-NZ" i="1" dirty="0" smtClean="0"/>
              <a:t>on()</a:t>
            </a:r>
            <a:endParaRPr lang="en-NZ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文本框 4"/>
          <p:cNvSpPr txBox="1"/>
          <p:nvPr/>
        </p:nvSpPr>
        <p:spPr>
          <a:xfrm>
            <a:off x="742666" y="1825625"/>
            <a:ext cx="104064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 smtClean="0"/>
              <a:t>&lt;</a:t>
            </a:r>
            <a:r>
              <a:rPr lang="it-IT" altLang="zh-CN" dirty="0"/>
              <a:t>a id="test-link" href="#0</a:t>
            </a:r>
            <a:r>
              <a:rPr lang="it-IT" altLang="zh-CN" dirty="0" smtClean="0"/>
              <a:t>"&gt;</a:t>
            </a:r>
            <a:r>
              <a:rPr lang="en-US" altLang="zh-CN" dirty="0" smtClean="0"/>
              <a:t>click me&lt;/</a:t>
            </a:r>
            <a:r>
              <a:rPr lang="it-IT" altLang="zh-CN" dirty="0"/>
              <a:t>a&gt;</a:t>
            </a:r>
          </a:p>
          <a:p>
            <a:endParaRPr lang="it-IT" altLang="zh-CN" dirty="0"/>
          </a:p>
          <a:p>
            <a:r>
              <a:rPr lang="it-IT" altLang="zh-CN" dirty="0" smtClean="0"/>
              <a:t>var </a:t>
            </a:r>
            <a:r>
              <a:rPr lang="it-IT" altLang="zh-CN" dirty="0"/>
              <a:t>a = $('#test-link');</a:t>
            </a:r>
          </a:p>
          <a:p>
            <a:r>
              <a:rPr lang="it-IT" altLang="zh-CN" dirty="0"/>
              <a:t>a.on('click', function () {</a:t>
            </a:r>
          </a:p>
          <a:p>
            <a:r>
              <a:rPr lang="it-IT" altLang="zh-CN" dirty="0"/>
              <a:t>    alert('Hello!');</a:t>
            </a:r>
          </a:p>
          <a:p>
            <a:r>
              <a:rPr lang="it-IT" altLang="zh-CN" dirty="0" smtClean="0"/>
              <a:t>});</a:t>
            </a:r>
          </a:p>
          <a:p>
            <a:endParaRPr lang="it-IT" altLang="zh-CN" dirty="0" smtClean="0"/>
          </a:p>
          <a:p>
            <a:r>
              <a:rPr lang="it-IT" altLang="zh-CN" dirty="0" smtClean="0"/>
              <a:t>// shorten way</a:t>
            </a:r>
            <a:endParaRPr lang="it-IT" altLang="zh-CN" dirty="0"/>
          </a:p>
          <a:p>
            <a:r>
              <a:rPr lang="en-US" altLang="zh-CN" dirty="0" err="1"/>
              <a:t>a.click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  alert('Hello!');</a:t>
            </a:r>
          </a:p>
          <a:p>
            <a:r>
              <a:rPr lang="en-US" altLang="zh-C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05807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Events: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Mouse events: </a:t>
            </a:r>
            <a:r>
              <a:rPr lang="en-NZ" i="1" dirty="0" smtClean="0"/>
              <a:t>click, </a:t>
            </a:r>
            <a:r>
              <a:rPr lang="en-NZ" i="1" dirty="0" err="1" smtClean="0"/>
              <a:t>dbclick</a:t>
            </a:r>
            <a:r>
              <a:rPr lang="en-NZ" i="1" dirty="0" smtClean="0"/>
              <a:t>, </a:t>
            </a:r>
            <a:r>
              <a:rPr lang="en-NZ" altLang="zh-CN" i="1" dirty="0" err="1" smtClean="0"/>
              <a:t>mouseenter</a:t>
            </a:r>
            <a:r>
              <a:rPr lang="en-NZ" altLang="zh-CN" i="1" dirty="0" smtClean="0"/>
              <a:t>, </a:t>
            </a:r>
            <a:r>
              <a:rPr lang="en-NZ" altLang="zh-CN" i="1" dirty="0" err="1" smtClean="0"/>
              <a:t>mouseleave</a:t>
            </a:r>
            <a:r>
              <a:rPr lang="en-NZ" altLang="zh-CN" i="1" dirty="0" smtClean="0"/>
              <a:t>, </a:t>
            </a:r>
            <a:r>
              <a:rPr lang="en-NZ" altLang="zh-CN" i="1" dirty="0" err="1" smtClean="0"/>
              <a:t>mousemove</a:t>
            </a:r>
            <a:r>
              <a:rPr lang="en-NZ" altLang="zh-CN" i="1" dirty="0" smtClean="0"/>
              <a:t>, hover (</a:t>
            </a:r>
            <a:r>
              <a:rPr lang="en-NZ" altLang="zh-CN" i="1" dirty="0" err="1" smtClean="0"/>
              <a:t>mouseenter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and </a:t>
            </a:r>
            <a:r>
              <a:rPr lang="en-NZ" altLang="zh-CN" i="1" dirty="0" err="1" smtClean="0"/>
              <a:t>mouseleave</a:t>
            </a:r>
            <a:r>
              <a:rPr lang="en-NZ" altLang="zh-CN" i="1" dirty="0" smtClean="0"/>
              <a:t>)</a:t>
            </a:r>
          </a:p>
          <a:p>
            <a:r>
              <a:rPr lang="en-NZ" dirty="0" smtClean="0"/>
              <a:t>Keyboard events: </a:t>
            </a:r>
            <a:r>
              <a:rPr lang="en-NZ" altLang="zh-CN" i="1" dirty="0" err="1" smtClean="0"/>
              <a:t>keydown</a:t>
            </a:r>
            <a:r>
              <a:rPr lang="en-NZ" altLang="zh-CN" i="1" dirty="0" smtClean="0"/>
              <a:t>, </a:t>
            </a:r>
            <a:r>
              <a:rPr lang="en-NZ" altLang="zh-CN" i="1" dirty="0" err="1" smtClean="0"/>
              <a:t>keyup</a:t>
            </a:r>
            <a:r>
              <a:rPr lang="en-NZ" altLang="zh-CN" i="1" dirty="0" smtClean="0"/>
              <a:t>, keypress</a:t>
            </a:r>
          </a:p>
          <a:p>
            <a:r>
              <a:rPr lang="en-NZ" dirty="0" smtClean="0"/>
              <a:t>Other events</a:t>
            </a:r>
            <a:r>
              <a:rPr lang="en-NZ" i="1" dirty="0" smtClean="0"/>
              <a:t>: </a:t>
            </a:r>
            <a:r>
              <a:rPr lang="en-NZ" altLang="zh-CN" i="1" dirty="0" smtClean="0"/>
              <a:t>focus, blur, change, submit, </a:t>
            </a:r>
            <a:r>
              <a:rPr lang="en-NZ" altLang="zh-CN" i="1" dirty="0"/>
              <a:t>ready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59836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Animation</a:t>
            </a:r>
            <a:r>
              <a:rPr lang="en-NZ" dirty="0"/>
              <a:t>: </a:t>
            </a:r>
            <a:r>
              <a:rPr lang="en-NZ" i="1" dirty="0" smtClean="0"/>
              <a:t>animate()</a:t>
            </a:r>
            <a:endParaRPr lang="en-NZ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Change element’s styles in given duration.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2431633"/>
            <a:ext cx="1040641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/>
              <a:t>var div = $('#test-animate');</a:t>
            </a:r>
          </a:p>
          <a:p>
            <a:r>
              <a:rPr lang="it-IT" altLang="zh-CN" dirty="0"/>
              <a:t>div.animate({</a:t>
            </a:r>
          </a:p>
          <a:p>
            <a:r>
              <a:rPr lang="it-IT" altLang="zh-CN" dirty="0"/>
              <a:t>    opacity: 0.25,</a:t>
            </a:r>
          </a:p>
          <a:p>
            <a:r>
              <a:rPr lang="it-IT" altLang="zh-CN" dirty="0"/>
              <a:t>    width: '256px',</a:t>
            </a:r>
          </a:p>
          <a:p>
            <a:r>
              <a:rPr lang="it-IT" altLang="zh-CN" dirty="0"/>
              <a:t>    height: '256px'</a:t>
            </a:r>
          </a:p>
          <a:p>
            <a:r>
              <a:rPr lang="it-IT" altLang="zh-CN" dirty="0"/>
              <a:t>}, 3000</a:t>
            </a:r>
            <a:r>
              <a:rPr lang="it-IT" altLang="zh-CN" dirty="0" smtClean="0"/>
              <a:t>).delay(1000).ani; </a:t>
            </a:r>
            <a:r>
              <a:rPr lang="it-IT" altLang="zh-CN" dirty="0"/>
              <a:t>// </a:t>
            </a:r>
            <a:r>
              <a:rPr lang="en-US" altLang="zh-CN" dirty="0" smtClean="0"/>
              <a:t>transform the div to a new set of styles in 3 seconds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38199" y="4494719"/>
            <a:ext cx="1040641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/>
              <a:t>var div = $('#test-animate');</a:t>
            </a:r>
          </a:p>
          <a:p>
            <a:r>
              <a:rPr lang="it-IT" altLang="zh-CN" dirty="0"/>
              <a:t>div.animate({</a:t>
            </a:r>
          </a:p>
          <a:p>
            <a:r>
              <a:rPr lang="it-IT" altLang="zh-CN" dirty="0"/>
              <a:t>    </a:t>
            </a:r>
            <a:r>
              <a:rPr lang="it-IT" altLang="zh-CN" dirty="0" smtClean="0"/>
              <a:t>...</a:t>
            </a:r>
            <a:endParaRPr lang="it-IT" altLang="zh-CN" dirty="0"/>
          </a:p>
          <a:p>
            <a:r>
              <a:rPr lang="it-IT" altLang="zh-CN" dirty="0"/>
              <a:t>}, 3000, function () {</a:t>
            </a:r>
          </a:p>
          <a:p>
            <a:r>
              <a:rPr lang="it-IT" altLang="zh-CN" dirty="0"/>
              <a:t>    </a:t>
            </a:r>
            <a:r>
              <a:rPr lang="it-IT" altLang="zh-CN" dirty="0" smtClean="0"/>
              <a:t>alert(‘</a:t>
            </a:r>
            <a:r>
              <a:rPr lang="en-US" altLang="zh-CN" dirty="0" smtClean="0"/>
              <a:t>finish animate');</a:t>
            </a:r>
          </a:p>
          <a:p>
            <a:r>
              <a:rPr lang="en-US" altLang="zh-CN" dirty="0" smtClean="0"/>
              <a:t>    $(</a:t>
            </a:r>
            <a:r>
              <a:rPr lang="it-IT" altLang="zh-CN" dirty="0" smtClean="0"/>
              <a:t>this).css('opacity', '1.0').css('width', '128px').css('height', '128px');</a:t>
            </a:r>
          </a:p>
          <a:p>
            <a:r>
              <a:rPr lang="it-IT" altLang="zh-CN" dirty="0" smtClean="0"/>
              <a:t>});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3341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transition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en-US" altLang="zh-CN" dirty="0" smtClean="0"/>
              <a:t>transition </a:t>
            </a:r>
            <a:r>
              <a:rPr lang="en-US" altLang="zh-CN" dirty="0"/>
              <a:t>allows you to change property values smoothly (from one value to another), over a given duration</a:t>
            </a:r>
            <a:r>
              <a:rPr lang="en-US" altLang="zh-CN" dirty="0" smtClean="0"/>
              <a:t>.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addClass</a:t>
            </a:r>
            <a:r>
              <a:rPr lang="en-US" dirty="0" smtClean="0"/>
              <a:t> and </a:t>
            </a:r>
            <a:r>
              <a:rPr lang="en-US" dirty="0" err="1" smtClean="0"/>
              <a:t>removeClass</a:t>
            </a:r>
            <a:r>
              <a:rPr lang="en-US" dirty="0" smtClean="0"/>
              <a:t> (state of element styles), it can generate various animations.</a:t>
            </a:r>
          </a:p>
          <a:p>
            <a:r>
              <a:rPr lang="en-US" dirty="0" smtClean="0"/>
              <a:t>Lower cost than JS approach</a:t>
            </a:r>
          </a:p>
          <a:p>
            <a:r>
              <a:rPr lang="en-US" dirty="0" smtClean="0"/>
              <a:t>JS animation </a:t>
            </a:r>
            <a:r>
              <a:rPr lang="en-US" dirty="0" err="1" smtClean="0"/>
              <a:t>setTimeout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669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Document object model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 page is loaded, the browser creates a Document Object Model of the page</a:t>
            </a:r>
            <a:r>
              <a:rPr lang="en-US" dirty="0" smtClean="0"/>
              <a:t>.</a:t>
            </a:r>
          </a:p>
          <a:p>
            <a:r>
              <a:rPr lang="en-US" dirty="0"/>
              <a:t>The HTML DOM model is constructed as a tree of </a:t>
            </a:r>
            <a:r>
              <a:rPr lang="en-US" dirty="0" smtClean="0"/>
              <a:t>Objects,</a:t>
            </a:r>
            <a:endParaRPr lang="en-NZ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96" y="3347326"/>
            <a:ext cx="9083936" cy="30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1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transition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Prefix for different web browsers: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An </a:t>
            </a:r>
            <a:r>
              <a:rPr lang="en-NZ" dirty="0"/>
              <a:t>easing generator: </a:t>
            </a:r>
            <a:r>
              <a:rPr lang="en-NZ" dirty="0">
                <a:hlinkClick r:id="rId2"/>
              </a:rPr>
              <a:t>https://matthewlein.com/ceaser/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571826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/>
              <a:t>transition </a:t>
            </a:r>
            <a:r>
              <a:rPr lang="zh-CN" altLang="it-IT" dirty="0"/>
              <a:t>： </a:t>
            </a:r>
            <a:r>
              <a:rPr lang="it-IT" altLang="zh-CN" dirty="0"/>
              <a:t>[&lt;'transition-property'&gt; || &lt;'transition-duration'&gt; || &lt;'transition-timing-function'&gt; || &lt;'transition-delay</a:t>
            </a:r>
            <a:r>
              <a:rPr lang="it-IT" altLang="zh-CN" dirty="0" smtClean="0"/>
              <a:t>'&gt;] [, </a:t>
            </a:r>
            <a:r>
              <a:rPr lang="it-IT" altLang="zh-CN" dirty="0"/>
              <a:t>[&lt;'transition-property'&gt; || &lt;'transition-duration'&gt; || &lt;'transition-timing-function'&gt; || &lt;'transition-delay</a:t>
            </a:r>
            <a:r>
              <a:rPr lang="it-IT" altLang="zh-CN" dirty="0" smtClean="0"/>
              <a:t>'&gt;]] *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8199" y="3497475"/>
            <a:ext cx="1040641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-</a:t>
            </a:r>
            <a:r>
              <a:rPr lang="en-US" altLang="zh-CN" dirty="0" err="1"/>
              <a:t>moz</a:t>
            </a:r>
            <a:r>
              <a:rPr lang="en-US" altLang="zh-CN" dirty="0"/>
              <a:t>-transition: all 5s ease 0.3s</a:t>
            </a:r>
            <a:r>
              <a:rPr lang="en-US" altLang="zh-CN" dirty="0" smtClean="0"/>
              <a:t>; //</a:t>
            </a:r>
            <a:r>
              <a:rPr lang="en-US" altLang="zh-CN" dirty="0" err="1" smtClean="0"/>
              <a:t>firefox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 err="1"/>
              <a:t>webkit</a:t>
            </a:r>
            <a:r>
              <a:rPr lang="en-US" altLang="zh-CN" dirty="0"/>
              <a:t>-transition: all 5s ease 0.3s</a:t>
            </a:r>
            <a:r>
              <a:rPr lang="en-US" altLang="zh-CN" dirty="0" smtClean="0"/>
              <a:t>; //safari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/>
              <a:t>o-transition: all 5s ease 0.3s</a:t>
            </a:r>
            <a:r>
              <a:rPr lang="en-US" altLang="zh-CN" dirty="0" smtClean="0"/>
              <a:t>; //opera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transition</a:t>
            </a:r>
            <a:r>
              <a:rPr lang="en-US" altLang="zh-CN" dirty="0"/>
              <a:t>: all 5s ease 0.3s;</a:t>
            </a:r>
          </a:p>
        </p:txBody>
      </p:sp>
    </p:spTree>
    <p:extLst>
      <p:ext uri="{BB962C8B-B14F-4D97-AF65-F5344CB8AC3E}">
        <p14:creationId xmlns:p14="http://schemas.microsoft.com/office/powerpoint/2010/main" val="2744605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transform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/>
              <a:t>r</a:t>
            </a:r>
            <a:r>
              <a:rPr lang="en-NZ" dirty="0" smtClean="0"/>
              <a:t>otate(2D): </a:t>
            </a:r>
            <a:r>
              <a:rPr lang="en-NZ" i="1" dirty="0" smtClean="0"/>
              <a:t>rotate(angle </a:t>
            </a:r>
            <a:r>
              <a:rPr lang="en-NZ" i="1" dirty="0" err="1" smtClean="0"/>
              <a:t>deg</a:t>
            </a:r>
            <a:r>
              <a:rPr lang="en-NZ" i="1" dirty="0" smtClean="0"/>
              <a:t>)</a:t>
            </a:r>
          </a:p>
          <a:p>
            <a:r>
              <a:rPr lang="en-NZ" i="1" dirty="0"/>
              <a:t>t</a:t>
            </a:r>
            <a:r>
              <a:rPr lang="en-NZ" i="1" dirty="0" smtClean="0"/>
              <a:t>ranslate(</a:t>
            </a:r>
            <a:r>
              <a:rPr lang="en-NZ" i="1" dirty="0" err="1" smtClean="0"/>
              <a:t>x,y</a:t>
            </a:r>
            <a:r>
              <a:rPr lang="en-NZ" i="1" dirty="0" smtClean="0"/>
              <a:t>), </a:t>
            </a:r>
            <a:r>
              <a:rPr lang="en-NZ" altLang="zh-CN" i="1" dirty="0" err="1"/>
              <a:t>translateX</a:t>
            </a:r>
            <a:r>
              <a:rPr lang="en-NZ" altLang="zh-CN" i="1" dirty="0"/>
              <a:t>(x</a:t>
            </a:r>
            <a:r>
              <a:rPr lang="en-NZ" altLang="zh-CN" i="1" dirty="0" smtClean="0"/>
              <a:t>), </a:t>
            </a:r>
            <a:r>
              <a:rPr lang="en-NZ" altLang="zh-CN" i="1" dirty="0" err="1" smtClean="0"/>
              <a:t>translateY</a:t>
            </a:r>
            <a:r>
              <a:rPr lang="en-NZ" altLang="zh-CN" i="1" dirty="0" smtClean="0"/>
              <a:t>(y)</a:t>
            </a:r>
          </a:p>
          <a:p>
            <a:r>
              <a:rPr lang="en-NZ" altLang="zh-CN" i="1" dirty="0" smtClean="0"/>
              <a:t>scale(</a:t>
            </a:r>
            <a:r>
              <a:rPr lang="en-NZ" altLang="zh-CN" i="1" dirty="0" err="1" smtClean="0"/>
              <a:t>sx</a:t>
            </a:r>
            <a:r>
              <a:rPr lang="en-NZ" altLang="zh-CN" i="1" dirty="0" smtClean="0"/>
              <a:t>, </a:t>
            </a:r>
            <a:r>
              <a:rPr lang="en-NZ" altLang="zh-CN" i="1" dirty="0" err="1" smtClean="0"/>
              <a:t>sy</a:t>
            </a:r>
            <a:r>
              <a:rPr lang="en-NZ" altLang="zh-CN" i="1" dirty="0" smtClean="0"/>
              <a:t>), </a:t>
            </a:r>
            <a:r>
              <a:rPr lang="en-NZ" altLang="zh-CN" i="1" dirty="0" err="1" smtClean="0"/>
              <a:t>scaleX</a:t>
            </a:r>
            <a:r>
              <a:rPr lang="en-NZ" altLang="zh-CN" i="1" dirty="0" smtClean="0"/>
              <a:t>(), </a:t>
            </a:r>
            <a:r>
              <a:rPr lang="en-NZ" altLang="zh-CN" i="1" dirty="0" err="1" smtClean="0"/>
              <a:t>scaleY</a:t>
            </a:r>
            <a:r>
              <a:rPr lang="en-NZ" altLang="zh-CN" i="1" dirty="0" smtClean="0"/>
              <a:t>()</a:t>
            </a:r>
          </a:p>
          <a:p>
            <a:r>
              <a:rPr lang="en-NZ" altLang="zh-CN" i="1" dirty="0"/>
              <a:t>s</a:t>
            </a:r>
            <a:r>
              <a:rPr lang="en-NZ" altLang="zh-CN" i="1" dirty="0" smtClean="0"/>
              <a:t>kew(</a:t>
            </a:r>
            <a:r>
              <a:rPr lang="en-NZ" altLang="zh-CN" i="1" dirty="0" err="1" smtClean="0"/>
              <a:t>xAngle</a:t>
            </a:r>
            <a:r>
              <a:rPr lang="en-NZ" altLang="zh-CN" i="1" dirty="0" smtClean="0"/>
              <a:t>, </a:t>
            </a:r>
            <a:r>
              <a:rPr lang="en-NZ" altLang="zh-CN" i="1" dirty="0" err="1" smtClean="0"/>
              <a:t>yAngle</a:t>
            </a:r>
            <a:r>
              <a:rPr lang="en-NZ" altLang="zh-CN" i="1" dirty="0" smtClean="0"/>
              <a:t>), </a:t>
            </a:r>
            <a:r>
              <a:rPr lang="en-NZ" altLang="zh-CN" i="1" dirty="0" err="1" smtClean="0"/>
              <a:t>skewX</a:t>
            </a:r>
            <a:r>
              <a:rPr lang="en-NZ" altLang="zh-CN" i="1" dirty="0" smtClean="0"/>
              <a:t>(angle), </a:t>
            </a:r>
            <a:r>
              <a:rPr lang="en-NZ" altLang="zh-CN" i="1" dirty="0" err="1" smtClean="0"/>
              <a:t>skewY</a:t>
            </a:r>
            <a:r>
              <a:rPr lang="en-NZ" altLang="zh-CN" i="1" dirty="0" smtClean="0"/>
              <a:t>(angle)</a:t>
            </a:r>
          </a:p>
          <a:p>
            <a:r>
              <a:rPr lang="en-NZ" altLang="zh-CN" i="1" dirty="0" smtClean="0"/>
              <a:t>matrix(</a:t>
            </a:r>
            <a:r>
              <a:rPr lang="en-NZ" altLang="zh-CN" i="1" dirty="0" err="1" smtClean="0"/>
              <a:t>a,b,c,d,e,f</a:t>
            </a:r>
            <a:r>
              <a:rPr lang="en-NZ" altLang="zh-CN" i="1" dirty="0" smtClean="0"/>
              <a:t>)</a:t>
            </a:r>
          </a:p>
          <a:p>
            <a:r>
              <a:rPr lang="en-NZ" altLang="zh-CN" dirty="0" smtClean="0"/>
              <a:t>An CSS3 transform generator: </a:t>
            </a:r>
            <a:r>
              <a:rPr lang="en-NZ" altLang="zh-CN" dirty="0">
                <a:hlinkClick r:id="rId2"/>
              </a:rPr>
              <a:t>h</a:t>
            </a:r>
            <a:r>
              <a:rPr lang="en-NZ" altLang="zh-CN" dirty="0" smtClean="0">
                <a:hlinkClick r:id="rId2"/>
              </a:rPr>
              <a:t>ttp</a:t>
            </a:r>
            <a:r>
              <a:rPr lang="en-NZ" altLang="zh-CN" dirty="0">
                <a:hlinkClick r:id="rId2"/>
              </a:rPr>
              <a:t>://www.css3maker.com/css3-transform.html</a:t>
            </a:r>
            <a:endParaRPr lang="en-NZ" altLang="zh-CN" dirty="0" smtClean="0"/>
          </a:p>
          <a:p>
            <a:endParaRPr lang="en-NZ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571826"/>
            <a:ext cx="104064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/>
              <a:t>transform </a:t>
            </a:r>
            <a:r>
              <a:rPr lang="zh-CN" altLang="it-IT" dirty="0"/>
              <a:t>： </a:t>
            </a:r>
            <a:r>
              <a:rPr lang="it-IT" altLang="zh-CN" dirty="0"/>
              <a:t>none | &lt;transform-function&gt; [ &lt;transform-function&gt; ]* </a:t>
            </a:r>
          </a:p>
          <a:p>
            <a:r>
              <a:rPr lang="it-IT" altLang="zh-CN" dirty="0" smtClean="0"/>
              <a:t>//transform</a:t>
            </a:r>
            <a:r>
              <a:rPr lang="it-IT" altLang="zh-CN" dirty="0"/>
              <a:t>: rotate | scale | skew | translate |matrix;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45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animation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An CSS3 animation </a:t>
            </a:r>
            <a:r>
              <a:rPr lang="en-NZ" dirty="0"/>
              <a:t>g</a:t>
            </a:r>
            <a:r>
              <a:rPr lang="en-NZ" dirty="0" smtClean="0"/>
              <a:t>enerator: </a:t>
            </a:r>
            <a:r>
              <a:rPr lang="en-NZ" dirty="0" smtClean="0">
                <a:hlinkClick r:id="rId2"/>
              </a:rPr>
              <a:t>http</a:t>
            </a:r>
            <a:r>
              <a:rPr lang="en-NZ" dirty="0">
                <a:hlinkClick r:id="rId2"/>
              </a:rPr>
              <a:t>://cssanimate.com/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571826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/>
              <a:t>keyframes-rule: '@keyframes' IDENT '{' keyframes-blocks '}';</a:t>
            </a:r>
          </a:p>
          <a:p>
            <a:r>
              <a:rPr lang="it-IT" altLang="zh-CN" dirty="0" smtClean="0"/>
              <a:t>keyframes-blocks</a:t>
            </a:r>
            <a:r>
              <a:rPr lang="it-IT" altLang="zh-CN" dirty="0"/>
              <a:t>: [ keyframe-selectors block ]* ;</a:t>
            </a:r>
          </a:p>
          <a:p>
            <a:r>
              <a:rPr lang="it-IT" altLang="zh-CN" dirty="0" smtClean="0"/>
              <a:t>keyframe-selectors</a:t>
            </a:r>
            <a:r>
              <a:rPr lang="it-IT" altLang="zh-CN" dirty="0"/>
              <a:t>: [ 'from' | 'to' | PERCENTAGE ] [ ',' [ 'from' | 'to' | PERCENTAGE ] ]*;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8199" y="2630093"/>
            <a:ext cx="104064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 smtClean="0"/>
              <a:t>@</a:t>
            </a:r>
            <a:r>
              <a:rPr lang="it-IT" altLang="zh-CN" dirty="0"/>
              <a:t>keyframes IDENT {</a:t>
            </a:r>
          </a:p>
          <a:p>
            <a:r>
              <a:rPr lang="it-IT" altLang="zh-CN" dirty="0" smtClean="0"/>
              <a:t>    </a:t>
            </a:r>
            <a:r>
              <a:rPr lang="it-IT" altLang="zh-CN" dirty="0"/>
              <a:t>from {</a:t>
            </a:r>
          </a:p>
          <a:p>
            <a:r>
              <a:rPr lang="it-IT" altLang="zh-CN" dirty="0" smtClean="0"/>
              <a:t>      </a:t>
            </a:r>
            <a:r>
              <a:rPr lang="it-IT" altLang="zh-CN" dirty="0"/>
              <a:t>Properties:Properties value;</a:t>
            </a:r>
          </a:p>
          <a:p>
            <a:r>
              <a:rPr lang="it-IT" altLang="zh-CN" dirty="0" smtClean="0"/>
              <a:t>    </a:t>
            </a:r>
            <a:r>
              <a:rPr lang="it-IT" altLang="zh-CN" dirty="0"/>
              <a:t>}</a:t>
            </a:r>
          </a:p>
          <a:p>
            <a:r>
              <a:rPr lang="it-IT" altLang="zh-CN" dirty="0" smtClean="0"/>
              <a:t>    </a:t>
            </a:r>
            <a:r>
              <a:rPr lang="it-IT" altLang="zh-CN" dirty="0"/>
              <a:t>Percentage {</a:t>
            </a:r>
          </a:p>
          <a:p>
            <a:r>
              <a:rPr lang="it-IT" altLang="zh-CN" dirty="0" smtClean="0"/>
              <a:t>      </a:t>
            </a:r>
            <a:r>
              <a:rPr lang="it-IT" altLang="zh-CN" dirty="0"/>
              <a:t>Properties:Properties value;</a:t>
            </a:r>
          </a:p>
          <a:p>
            <a:r>
              <a:rPr lang="it-IT" altLang="zh-CN" dirty="0" smtClean="0"/>
              <a:t>    </a:t>
            </a:r>
            <a:r>
              <a:rPr lang="it-IT" altLang="zh-CN" dirty="0"/>
              <a:t>}</a:t>
            </a:r>
          </a:p>
          <a:p>
            <a:r>
              <a:rPr lang="it-IT" altLang="zh-CN" dirty="0" smtClean="0"/>
              <a:t>    </a:t>
            </a:r>
            <a:r>
              <a:rPr lang="it-IT" altLang="zh-CN" dirty="0"/>
              <a:t>to {</a:t>
            </a:r>
          </a:p>
          <a:p>
            <a:r>
              <a:rPr lang="it-IT" altLang="zh-CN" dirty="0" smtClean="0"/>
              <a:t>      </a:t>
            </a:r>
            <a:r>
              <a:rPr lang="it-IT" altLang="zh-CN" dirty="0"/>
              <a:t>Properties:Properties value;</a:t>
            </a:r>
          </a:p>
          <a:p>
            <a:r>
              <a:rPr lang="it-IT" altLang="zh-CN" dirty="0" smtClean="0"/>
              <a:t>    </a:t>
            </a:r>
            <a:r>
              <a:rPr lang="it-IT" altLang="zh-CN" dirty="0"/>
              <a:t>}</a:t>
            </a:r>
          </a:p>
          <a:p>
            <a:r>
              <a:rPr lang="it-IT" altLang="zh-CN" dirty="0" smtClean="0"/>
              <a:t>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05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DOM manipulation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DOM is a tree structure and an HTML element can be considered as a node,</a:t>
            </a:r>
          </a:p>
          <a:p>
            <a:r>
              <a:rPr lang="en-NZ" dirty="0" smtClean="0"/>
              <a:t>Get: find a node.</a:t>
            </a:r>
          </a:p>
          <a:p>
            <a:r>
              <a:rPr lang="en-NZ" dirty="0" smtClean="0"/>
              <a:t>Update: change styles or attributes of a node.</a:t>
            </a:r>
          </a:p>
          <a:p>
            <a:r>
              <a:rPr lang="en-NZ" dirty="0" smtClean="0"/>
              <a:t>Insert: add a node.</a:t>
            </a:r>
          </a:p>
          <a:p>
            <a:r>
              <a:rPr lang="en-NZ" dirty="0" smtClean="0"/>
              <a:t>Delete: remove a node. 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16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nodes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Before we manipulate an element, we need to find it in the first place.</a:t>
            </a:r>
          </a:p>
          <a:p>
            <a:r>
              <a:rPr lang="en-NZ" dirty="0" smtClean="0"/>
              <a:t>Common ways are: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altLang="zh-CN" dirty="0"/>
              <a:t> </a:t>
            </a:r>
            <a:r>
              <a:rPr lang="en-NZ" altLang="zh-CN" i="1" dirty="0" err="1"/>
              <a:t>document.getElementById</a:t>
            </a:r>
            <a:r>
              <a:rPr lang="en-NZ" altLang="zh-CN" i="1" dirty="0" smtClean="0"/>
              <a:t>()</a:t>
            </a:r>
          </a:p>
          <a:p>
            <a:pPr marL="0" indent="0">
              <a:buNone/>
            </a:pPr>
            <a:r>
              <a:rPr lang="en-NZ" i="1" dirty="0"/>
              <a:t>	</a:t>
            </a:r>
            <a:r>
              <a:rPr lang="en-NZ" altLang="zh-CN" i="1" dirty="0"/>
              <a:t> </a:t>
            </a:r>
            <a:r>
              <a:rPr lang="en-NZ" altLang="zh-CN" i="1" dirty="0" err="1"/>
              <a:t>document.getElementsByTagName</a:t>
            </a:r>
            <a:r>
              <a:rPr lang="en-NZ" altLang="zh-CN" i="1" dirty="0" smtClean="0"/>
              <a:t>()</a:t>
            </a:r>
          </a:p>
          <a:p>
            <a:pPr marL="0" indent="0">
              <a:buNone/>
            </a:pPr>
            <a:r>
              <a:rPr lang="en-NZ" i="1" dirty="0"/>
              <a:t>	</a:t>
            </a:r>
            <a:r>
              <a:rPr lang="en-NZ" altLang="zh-CN" i="1" dirty="0"/>
              <a:t> </a:t>
            </a:r>
            <a:r>
              <a:rPr lang="en-NZ" altLang="zh-CN" i="1" dirty="0" err="1"/>
              <a:t>document.getElementsByClassName</a:t>
            </a:r>
            <a:r>
              <a:rPr lang="en-NZ" altLang="zh-CN" i="1" dirty="0" smtClean="0"/>
              <a:t>()</a:t>
            </a:r>
          </a:p>
          <a:p>
            <a:pPr marL="0" indent="0">
              <a:buNone/>
            </a:pPr>
            <a:r>
              <a:rPr lang="en-NZ" altLang="zh-CN" i="1" dirty="0"/>
              <a:t>	 </a:t>
            </a:r>
            <a:r>
              <a:rPr lang="en-NZ" altLang="zh-CN" i="1" dirty="0" err="1"/>
              <a:t>querySelector</a:t>
            </a:r>
            <a:r>
              <a:rPr lang="en-NZ" altLang="zh-CN" i="1" dirty="0" smtClean="0"/>
              <a:t>()</a:t>
            </a:r>
          </a:p>
          <a:p>
            <a:pPr marL="0" indent="0">
              <a:buNone/>
            </a:pPr>
            <a:r>
              <a:rPr lang="en-NZ" altLang="zh-CN" i="1" dirty="0"/>
              <a:t>	</a:t>
            </a:r>
            <a:r>
              <a:rPr lang="en-NZ" altLang="zh-CN" i="1" dirty="0" smtClean="0"/>
              <a:t> </a:t>
            </a:r>
            <a:r>
              <a:rPr lang="en-NZ" altLang="zh-CN" i="1" dirty="0" err="1" smtClean="0"/>
              <a:t>querySelectorAll</a:t>
            </a:r>
            <a:r>
              <a:rPr lang="en-NZ" altLang="zh-CN" i="1" dirty="0"/>
              <a:t>()</a:t>
            </a:r>
            <a:endParaRPr lang="en-NZ" altLang="zh-CN" i="1" dirty="0" smtClean="0"/>
          </a:p>
          <a:p>
            <a:r>
              <a:rPr lang="en-NZ" dirty="0" smtClean="0"/>
              <a:t>Finding an element by id will get a single element, while by class or tag name will get </a:t>
            </a:r>
            <a:r>
              <a:rPr lang="en-US" altLang="zh-CN" dirty="0"/>
              <a:t>an array of the matched </a:t>
            </a:r>
            <a:r>
              <a:rPr lang="en-US" altLang="zh-CN" dirty="0" smtClean="0"/>
              <a:t>elements.</a:t>
            </a:r>
            <a:r>
              <a:rPr lang="en-NZ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377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nodes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25625"/>
            <a:ext cx="10406417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get the node with id ‘test’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：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test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('test');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find the table with id test-table first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then return all the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：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trs</a:t>
            </a:r>
            <a:r>
              <a:rPr lang="en-US" altLang="zh-CN" dirty="0"/>
              <a:t>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('test-table').</a:t>
            </a:r>
            <a:r>
              <a:rPr lang="en-US" altLang="zh-CN" dirty="0" err="1"/>
              <a:t>getElementsByTagName</a:t>
            </a:r>
            <a:r>
              <a:rPr lang="en-US" altLang="zh-CN" dirty="0"/>
              <a:t>('</a:t>
            </a:r>
            <a:r>
              <a:rPr lang="en-US" altLang="zh-CN" dirty="0" err="1"/>
              <a:t>tr</a:t>
            </a:r>
            <a:r>
              <a:rPr lang="en-US" altLang="zh-CN" dirty="0"/>
              <a:t>');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find the div with id test-div, then find all elements with class name red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：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reds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('test-div').</a:t>
            </a:r>
            <a:r>
              <a:rPr lang="en-US" altLang="zh-CN" dirty="0" err="1"/>
              <a:t>getElementsByClassName</a:t>
            </a:r>
            <a:r>
              <a:rPr lang="en-US" altLang="zh-CN" dirty="0"/>
              <a:t>('red');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find children of test: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cs</a:t>
            </a:r>
            <a:r>
              <a:rPr lang="en-US" altLang="zh-CN" dirty="0"/>
              <a:t> = </a:t>
            </a:r>
            <a:r>
              <a:rPr lang="en-US" altLang="zh-CN" dirty="0" err="1"/>
              <a:t>test.children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find the first and last child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：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first = </a:t>
            </a:r>
            <a:r>
              <a:rPr lang="en-US" altLang="zh-CN" dirty="0" err="1"/>
              <a:t>test.firstElementChild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last = </a:t>
            </a:r>
            <a:r>
              <a:rPr lang="en-US" altLang="zh-CN" dirty="0" err="1"/>
              <a:t>test.lastElementChild</a:t>
            </a:r>
            <a:r>
              <a:rPr lang="en-US" altLang="zh-CN" dirty="0"/>
              <a:t>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567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Update nodes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i="1" dirty="0" err="1" smtClean="0"/>
              <a:t>innerHTML</a:t>
            </a:r>
            <a:endParaRPr lang="en-NZ" i="1" dirty="0" smtClean="0"/>
          </a:p>
          <a:p>
            <a:pPr marL="0" indent="0">
              <a:buNone/>
            </a:pPr>
            <a:r>
              <a:rPr lang="en-NZ" dirty="0" smtClean="0"/>
              <a:t>It can not only change the text content of an element, but the sub-nodes as well.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r>
              <a:rPr lang="en-NZ" i="1" dirty="0" err="1" smtClean="0"/>
              <a:t>innerText</a:t>
            </a:r>
            <a:r>
              <a:rPr lang="en-NZ" i="1" dirty="0" smtClean="0"/>
              <a:t> </a:t>
            </a:r>
            <a:r>
              <a:rPr lang="en-NZ" dirty="0" smtClean="0"/>
              <a:t>or</a:t>
            </a:r>
            <a:r>
              <a:rPr lang="en-NZ" i="1" dirty="0" smtClean="0"/>
              <a:t> </a:t>
            </a:r>
            <a:r>
              <a:rPr lang="en-NZ" i="1" dirty="0" err="1" smtClean="0"/>
              <a:t>textContent</a:t>
            </a:r>
            <a:endParaRPr lang="en-NZ" i="1" dirty="0" smtClean="0"/>
          </a:p>
          <a:p>
            <a:pPr marL="0" indent="0">
              <a:buNone/>
            </a:pPr>
            <a:r>
              <a:rPr lang="en-NZ" dirty="0" smtClean="0"/>
              <a:t>Cannot add HTML tags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163101"/>
            <a:ext cx="1040641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</a:t>
            </a:r>
            <a:r>
              <a:rPr lang="en-US" altLang="zh-CN" dirty="0" smtClean="0"/>
              <a:t>get&lt;</a:t>
            </a:r>
            <a:r>
              <a:rPr lang="en-NZ" dirty="0"/>
              <a:t>p id="p-id"&gt;...&lt;/p&gt;</a:t>
            </a:r>
          </a:p>
          <a:p>
            <a:r>
              <a:rPr lang="en-NZ" dirty="0" err="1"/>
              <a:t>var</a:t>
            </a:r>
            <a:r>
              <a:rPr lang="en-NZ" dirty="0"/>
              <a:t> p = </a:t>
            </a:r>
            <a:r>
              <a:rPr lang="en-NZ" dirty="0" err="1"/>
              <a:t>document.getElementById</a:t>
            </a:r>
            <a:r>
              <a:rPr lang="en-NZ" dirty="0"/>
              <a:t>('p-id');</a:t>
            </a:r>
          </a:p>
          <a:p>
            <a:r>
              <a:rPr lang="en-NZ" dirty="0"/>
              <a:t>// </a:t>
            </a:r>
            <a:r>
              <a:rPr lang="en-US" altLang="zh-CN" dirty="0" smtClean="0"/>
              <a:t>change the text to </a:t>
            </a:r>
            <a:r>
              <a:rPr lang="en-NZ" dirty="0" err="1" smtClean="0"/>
              <a:t>abc</a:t>
            </a:r>
            <a:r>
              <a:rPr lang="en-NZ" dirty="0"/>
              <a:t>:</a:t>
            </a:r>
          </a:p>
          <a:p>
            <a:r>
              <a:rPr lang="en-NZ" dirty="0" err="1"/>
              <a:t>p.innerHTML</a:t>
            </a:r>
            <a:r>
              <a:rPr lang="en-NZ" dirty="0"/>
              <a:t> = 'ABC'; // &lt;p id="p-id"&gt;ABC&lt;/p&gt;</a:t>
            </a:r>
          </a:p>
          <a:p>
            <a:r>
              <a:rPr lang="en-NZ" dirty="0"/>
              <a:t>// </a:t>
            </a:r>
            <a:r>
              <a:rPr lang="en-US" dirty="0" smtClean="0"/>
              <a:t>change sub-nodes</a:t>
            </a:r>
            <a:r>
              <a:rPr lang="en-NZ" dirty="0" smtClean="0"/>
              <a:t>:</a:t>
            </a:r>
            <a:endParaRPr lang="en-NZ" dirty="0"/>
          </a:p>
          <a:p>
            <a:r>
              <a:rPr lang="en-NZ" dirty="0" err="1"/>
              <a:t>p.innerHTML</a:t>
            </a:r>
            <a:r>
              <a:rPr lang="en-NZ" dirty="0"/>
              <a:t> = 'ABC &lt;span style="</a:t>
            </a:r>
            <a:r>
              <a:rPr lang="en-NZ" dirty="0" err="1"/>
              <a:t>color:red</a:t>
            </a:r>
            <a:r>
              <a:rPr lang="en-NZ" dirty="0"/>
              <a:t>"&gt;RED&lt;/span&gt; XYZ</a:t>
            </a:r>
            <a:r>
              <a:rPr lang="en-NZ" dirty="0" smtClean="0"/>
              <a:t>';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141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Update nodes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Modify style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Because font-size is not a valid JS attribute, use camel case instead.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480713"/>
            <a:ext cx="1040641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</a:t>
            </a:r>
            <a:r>
              <a:rPr lang="en-US" altLang="zh-CN" dirty="0" smtClean="0"/>
              <a:t>find &lt;</a:t>
            </a:r>
            <a:r>
              <a:rPr lang="en-NZ" dirty="0"/>
              <a:t>p id="p-id"&gt;...&lt;/p&gt;</a:t>
            </a:r>
          </a:p>
          <a:p>
            <a:r>
              <a:rPr lang="en-NZ" dirty="0" err="1"/>
              <a:t>var</a:t>
            </a:r>
            <a:r>
              <a:rPr lang="en-NZ" dirty="0"/>
              <a:t> p = </a:t>
            </a:r>
            <a:r>
              <a:rPr lang="en-NZ" dirty="0" err="1"/>
              <a:t>document.getElementById</a:t>
            </a:r>
            <a:r>
              <a:rPr lang="en-NZ" dirty="0"/>
              <a:t>('p-id');</a:t>
            </a:r>
          </a:p>
          <a:p>
            <a:r>
              <a:rPr lang="en-NZ" dirty="0"/>
              <a:t>// </a:t>
            </a:r>
            <a:r>
              <a:rPr lang="en-US" dirty="0" smtClean="0"/>
              <a:t>set </a:t>
            </a:r>
            <a:r>
              <a:rPr lang="en-NZ" dirty="0" smtClean="0"/>
              <a:t>CSS</a:t>
            </a:r>
            <a:r>
              <a:rPr lang="en-NZ" dirty="0"/>
              <a:t>:</a:t>
            </a:r>
          </a:p>
          <a:p>
            <a:r>
              <a:rPr lang="en-NZ" dirty="0" err="1"/>
              <a:t>p.style.color</a:t>
            </a:r>
            <a:r>
              <a:rPr lang="en-NZ" dirty="0"/>
              <a:t> = '#ff0000';</a:t>
            </a:r>
          </a:p>
          <a:p>
            <a:r>
              <a:rPr lang="en-NZ" dirty="0" err="1" smtClean="0"/>
              <a:t>p.style.fontSize</a:t>
            </a:r>
            <a:r>
              <a:rPr lang="en-NZ" dirty="0" smtClean="0"/>
              <a:t> </a:t>
            </a:r>
            <a:r>
              <a:rPr lang="en-NZ" dirty="0"/>
              <a:t>= '20px';</a:t>
            </a:r>
          </a:p>
          <a:p>
            <a:r>
              <a:rPr lang="en-NZ" dirty="0" err="1"/>
              <a:t>p.style.paddingTop</a:t>
            </a:r>
            <a:r>
              <a:rPr lang="en-NZ" dirty="0"/>
              <a:t> = '2em';</a:t>
            </a:r>
          </a:p>
        </p:txBody>
      </p:sp>
    </p:spTree>
    <p:extLst>
      <p:ext uri="{BB962C8B-B14F-4D97-AF65-F5344CB8AC3E}">
        <p14:creationId xmlns:p14="http://schemas.microsoft.com/office/powerpoint/2010/main" val="201331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 nodes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If a node is empty (&lt;div&gt;&lt;/div&gt;), simply use </a:t>
            </a:r>
            <a:r>
              <a:rPr lang="en-NZ" i="1" dirty="0" err="1" smtClean="0"/>
              <a:t>innerHTML</a:t>
            </a:r>
            <a:r>
              <a:rPr lang="en-NZ" dirty="0" smtClean="0"/>
              <a:t> to insert nodes.</a:t>
            </a:r>
          </a:p>
          <a:p>
            <a:r>
              <a:rPr lang="en-NZ" dirty="0" smtClean="0"/>
              <a:t>If a node is not empty, use </a:t>
            </a:r>
            <a:r>
              <a:rPr lang="en-NZ" altLang="zh-CN" i="1" dirty="0" err="1" smtClean="0"/>
              <a:t>appendChild</a:t>
            </a:r>
            <a:r>
              <a:rPr lang="en-NZ" altLang="zh-CN" dirty="0" smtClean="0"/>
              <a:t> or </a:t>
            </a:r>
            <a:r>
              <a:rPr lang="en-NZ" altLang="zh-CN" i="1" dirty="0" err="1" smtClean="0"/>
              <a:t>insertBefore</a:t>
            </a:r>
            <a:r>
              <a:rPr lang="en-NZ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23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2262</Words>
  <Application>Microsoft Office PowerPoint</Application>
  <PresentationFormat>Widescreen</PresentationFormat>
  <Paragraphs>361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Office 主题</vt:lpstr>
      <vt:lpstr>DHTML</vt:lpstr>
      <vt:lpstr>Dynamic HTML</vt:lpstr>
      <vt:lpstr>Document object model</vt:lpstr>
      <vt:lpstr>DOM manipulation</vt:lpstr>
      <vt:lpstr>Find nodes</vt:lpstr>
      <vt:lpstr>Find nodes</vt:lpstr>
      <vt:lpstr>Update nodes</vt:lpstr>
      <vt:lpstr>Update nodes</vt:lpstr>
      <vt:lpstr>Insert nodes</vt:lpstr>
      <vt:lpstr>Insert nodes: appendChild</vt:lpstr>
      <vt:lpstr>Insert nodes: appendChild</vt:lpstr>
      <vt:lpstr>Insert nodes: insertBefore</vt:lpstr>
      <vt:lpstr>Delete nodes</vt:lpstr>
      <vt:lpstr>Delete nodes</vt:lpstr>
      <vt:lpstr>Jquery</vt:lpstr>
      <vt:lpstr>Selector: $ (jQuery)</vt:lpstr>
      <vt:lpstr>Selector: $</vt:lpstr>
      <vt:lpstr>Selector: $</vt:lpstr>
      <vt:lpstr>Selector: $</vt:lpstr>
      <vt:lpstr>Selector: $</vt:lpstr>
      <vt:lpstr>DOM manipulation using jQuery</vt:lpstr>
      <vt:lpstr>DOM manipulation using jQuery</vt:lpstr>
      <vt:lpstr>Some common methods</vt:lpstr>
      <vt:lpstr>DOM manipulation</vt:lpstr>
      <vt:lpstr>DOM manipulation</vt:lpstr>
      <vt:lpstr>Event: on()</vt:lpstr>
      <vt:lpstr>Events:</vt:lpstr>
      <vt:lpstr>Animation: animate()</vt:lpstr>
      <vt:lpstr>CSS3 transition</vt:lpstr>
      <vt:lpstr>CSS3 transition</vt:lpstr>
      <vt:lpstr>CSS3 transform</vt:lpstr>
      <vt:lpstr>CSS3 animation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&amp; Javascript</dc:title>
  <dc:creator>lixin yang</dc:creator>
  <cp:lastModifiedBy>Jim Warren</cp:lastModifiedBy>
  <cp:revision>128</cp:revision>
  <dcterms:created xsi:type="dcterms:W3CDTF">2016-04-30T03:59:12Z</dcterms:created>
  <dcterms:modified xsi:type="dcterms:W3CDTF">2017-02-07T03:55:09Z</dcterms:modified>
</cp:coreProperties>
</file>