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7b2212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7b2212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7b221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7b221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80363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80363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7b2212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7b2212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7b2212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7b2212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80363d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80363d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7b2212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7b2212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7b2212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7b2212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7b2212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7b2212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#33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(09/05/2021)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these two graphs, it is pretty clear that while the </a:t>
            </a:r>
            <a:r>
              <a:rPr lang="en"/>
              <a:t>average k value</a:t>
            </a:r>
            <a:r>
              <a:rPr lang="en"/>
              <a:t> using g</a:t>
            </a:r>
            <a:r>
              <a:rPr baseline="-25000" lang="en"/>
              <a:t>new</a:t>
            </a:r>
            <a:r>
              <a:rPr lang="en"/>
              <a:t> is always around 7, the true value, the use of g</a:t>
            </a:r>
            <a:r>
              <a:rPr baseline="-25000" lang="en"/>
              <a:t>old</a:t>
            </a:r>
            <a:r>
              <a:rPr lang="en"/>
              <a:t> results in k values that are consistently lower than 7.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372" y="1921125"/>
            <a:ext cx="4583076" cy="305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08558"/>
            <a:ext cx="4320676" cy="287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71" y="486359"/>
            <a:ext cx="3507251" cy="23375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power law E distribution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4260300" cy="4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previous E distribution used was random in log space, meaning each energy was 10</a:t>
            </a:r>
            <a:r>
              <a:rPr baseline="30000" lang="en"/>
              <a:t>n</a:t>
            </a:r>
            <a:r>
              <a:rPr lang="en"/>
              <a:t>, where n has a random distribution and 23 &lt; n &lt; 26. It is not a pure random law, where it would be equally likely to have any number 10</a:t>
            </a:r>
            <a:r>
              <a:rPr baseline="30000" lang="en"/>
              <a:t>23</a:t>
            </a:r>
            <a:r>
              <a:rPr lang="en"/>
              <a:t> to 10</a:t>
            </a:r>
            <a:r>
              <a:rPr baseline="30000" lang="en"/>
              <a:t>26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new power law distribution had a distribution with exponent -1.2. Compared to the previous E distribution, the power law in general makes the variance in k slightly larger.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175" y="2776926"/>
            <a:ext cx="3507256" cy="23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668575" y="2075225"/>
            <a:ext cx="1709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Old E distribution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6229675" y="4379800"/>
            <a:ext cx="21483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Power law distribution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Determination of E Distribution through Phi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9824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Phi(E’) distribution is plotted on the right, along with the expected distribution. Note that even though it is a power law distribution, the expected distribution is </a:t>
            </a:r>
            <a:r>
              <a:rPr b="1" lang="en"/>
              <a:t>not a straight line</a:t>
            </a:r>
            <a:r>
              <a:rPr lang="en"/>
              <a:t>: t</a:t>
            </a:r>
            <a:r>
              <a:rPr lang="en"/>
              <a:t>he power law is only from around 10</a:t>
            </a:r>
            <a:r>
              <a:rPr baseline="30000" lang="en"/>
              <a:t>22.5</a:t>
            </a:r>
            <a:r>
              <a:rPr lang="en"/>
              <a:t> to around 10</a:t>
            </a:r>
            <a:r>
              <a:rPr baseline="30000" lang="en"/>
              <a:t>25.5</a:t>
            </a:r>
            <a:r>
              <a:rPr lang="en"/>
              <a:t>, and the sharp cutoff causes the expected distribution to be proportional to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30000" lang="en"/>
              <a:t>-0.2</a:t>
            </a:r>
            <a:r>
              <a:rPr lang="en"/>
              <a:t> - (10</a:t>
            </a:r>
            <a:r>
              <a:rPr baseline="30000" lang="en"/>
              <a:t>25.5</a:t>
            </a:r>
            <a:r>
              <a:rPr lang="en"/>
              <a:t>)</a:t>
            </a:r>
            <a:r>
              <a:rPr baseline="30000" lang="en"/>
              <a:t>-0.2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this in mind, Phi(E’) matches the true distribution in energy.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71" y="1614050"/>
            <a:ext cx="3565327" cy="23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g(z) function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g(z) = (1+z)</a:t>
            </a:r>
            <a:r>
              <a:rPr baseline="30000" lang="en"/>
              <a:t>k</a:t>
            </a:r>
            <a:r>
              <a:rPr lang="en"/>
              <a:t>. This caused some non-monotonic truncations. We use a new function which has the following form: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subsequent graphs, we use the tentative values of Z</a:t>
            </a:r>
            <a:r>
              <a:rPr baseline="-25000" lang="en"/>
              <a:t>c</a:t>
            </a:r>
            <a:r>
              <a:rPr lang="en"/>
              <a:t> = 3.5 and n = 3.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975" y="1987425"/>
            <a:ext cx="3722051" cy="13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g</a:t>
            </a:r>
            <a:r>
              <a:rPr baseline="-25000" lang="en"/>
              <a:t>new</a:t>
            </a:r>
            <a:r>
              <a:rPr lang="en"/>
              <a:t> versus g</a:t>
            </a:r>
            <a:r>
              <a:rPr baseline="-25000" lang="en"/>
              <a:t>old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following graphs compare g</a:t>
            </a:r>
            <a:r>
              <a:rPr baseline="-25000" lang="en"/>
              <a:t>new</a:t>
            </a:r>
            <a:r>
              <a:rPr lang="en"/>
              <a:t> versus g</a:t>
            </a:r>
            <a:r>
              <a:rPr baseline="-25000" lang="en"/>
              <a:t>old</a:t>
            </a:r>
            <a:r>
              <a:rPr lang="en"/>
              <a:t>, given sample distributions that follow their respective patterns. The overall trends are very similar.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600" y="1736687"/>
            <a:ext cx="4991027" cy="33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7800"/>
            <a:ext cx="4927677" cy="32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 k=3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k=3, there are similar trends.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18" y="1549775"/>
            <a:ext cx="4732580" cy="3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9775"/>
            <a:ext cx="4732575" cy="31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 k=4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k=4, there are very similar trends again.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631025"/>
            <a:ext cx="4864225" cy="32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673" y="1601450"/>
            <a:ext cx="4953027" cy="33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 k=5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k=5, the g</a:t>
            </a:r>
            <a:r>
              <a:rPr baseline="-25000" lang="en"/>
              <a:t>new</a:t>
            </a:r>
            <a:r>
              <a:rPr lang="en"/>
              <a:t> has slightly larger ranges in k than g</a:t>
            </a:r>
            <a:r>
              <a:rPr baseline="-25000" lang="en"/>
              <a:t>old</a:t>
            </a:r>
            <a:r>
              <a:rPr lang="en"/>
              <a:t>.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473" y="1673300"/>
            <a:ext cx="4864225" cy="32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697" y="1673300"/>
            <a:ext cx="4864236" cy="32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46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</a:t>
            </a:r>
            <a:r>
              <a:rPr lang="en"/>
              <a:t>minimal difference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6402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the reason for minimal difference is because at k=5, the non-monotonicity of g</a:t>
            </a:r>
            <a:r>
              <a:rPr baseline="-25000" lang="en"/>
              <a:t>old</a:t>
            </a:r>
            <a:r>
              <a:rPr lang="en"/>
              <a:t> is not very pronounced yet. See the right.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</a:t>
            </a:r>
            <a:r>
              <a:rPr lang="en"/>
              <a:t>exaggerate</a:t>
            </a:r>
            <a:r>
              <a:rPr lang="en"/>
              <a:t> the differences, we can try using Z</a:t>
            </a:r>
            <a:r>
              <a:rPr baseline="-25000" lang="en"/>
              <a:t>c</a:t>
            </a:r>
            <a:r>
              <a:rPr lang="en"/>
              <a:t> = 2.5, and k=7, like the graph on the right.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100" y="-159150"/>
            <a:ext cx="4204252" cy="280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00" y="2341375"/>
            <a:ext cx="4204252" cy="28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