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e2c0f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e2c0f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ef9c14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ef9c14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e2c0fe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e2c0fe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e2c0fe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e2c0fe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gif"/><Relationship Id="rId5" Type="http://schemas.openxmlformats.org/officeDocument/2006/relationships/image" Target="../media/image7.gif"/><Relationship Id="rId6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9.gif"/><Relationship Id="rId5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gif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5" Type="http://schemas.openxmlformats.org/officeDocument/2006/relationships/image" Target="../media/image5.gif"/><Relationship Id="rId6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#30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(08/07/2021)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0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formula to the right, I plotted 		for k=0 and k=3, comparing this to the raw distribution of FRBs with redshift N(&lt;z).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For k=3, I fit a power law to the first few points and the following function to the rest of the points: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173" y="1777575"/>
            <a:ext cx="4881823" cy="325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7900"/>
            <a:ext cx="9581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523" y="740375"/>
            <a:ext cx="3706449" cy="10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525" y="1521650"/>
            <a:ext cx="559850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225" y="4020581"/>
            <a:ext cx="3042451" cy="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(cont.)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fits were as follows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, p = 3.2 (for the first few points)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                   d</a:t>
            </a:r>
            <a:r>
              <a:rPr baseline="-25000" lang="en"/>
              <a:t>1</a:t>
            </a:r>
            <a:r>
              <a:rPr lang="en"/>
              <a:t> = 26.68, d</a:t>
            </a:r>
            <a:r>
              <a:rPr baseline="-25000" lang="en"/>
              <a:t>2</a:t>
            </a:r>
            <a:r>
              <a:rPr lang="en"/>
              <a:t> = 0.486, Z</a:t>
            </a:r>
            <a:r>
              <a:rPr baseline="-25000" lang="en"/>
              <a:t>c</a:t>
            </a:r>
            <a:r>
              <a:rPr lang="en"/>
              <a:t> = 1.272, n = 0.375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7900"/>
            <a:ext cx="9581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25" y="1620150"/>
            <a:ext cx="1230575" cy="3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050" y="2053024"/>
            <a:ext cx="3312775" cy="9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6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formula on the right, I plotted 		 for k=0 and k=3, comparing it to the raw N(&gt;E), and as expected k=0 is always greater than the raw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k=3, the line is shifted to the left because E has been transformed to E’ through g(z)=(1+z)</a:t>
            </a:r>
            <a:r>
              <a:rPr baseline="30000" lang="en"/>
              <a:t>3</a:t>
            </a:r>
            <a:r>
              <a:rPr lang="en"/>
              <a:t>.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00" y="1644867"/>
            <a:ext cx="4853898" cy="32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19"/>
            <a:ext cx="11551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675" y="289202"/>
            <a:ext cx="4853901" cy="135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525" y="1559347"/>
            <a:ext cx="621650" cy="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8331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          and assuming k=3, I calculated the formation rate evolution           with the formula on the right. In order for           not to approach infinity as z → 0, I fit the first few points of           with a power law, guaranteeing a derivative of 0 as z → 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comparison with the star formation rate shows that the formation of FRBs peaks at low z.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25" y="1384913"/>
            <a:ext cx="4724449" cy="31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25"/>
            <a:ext cx="9141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425" y="1220475"/>
            <a:ext cx="559850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200" y="1842025"/>
            <a:ext cx="534117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325" y="2176650"/>
            <a:ext cx="534117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724" y="2792027"/>
            <a:ext cx="559850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300" y="113075"/>
            <a:ext cx="4470000" cy="1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