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88d09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88d09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988d097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988d097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#17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(9/21/2020)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Differential LF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fitted curve for the cumulative LF for FRBs,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took the derivative and found that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units that         is already in, and erg/s for L0.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13" y="168863"/>
            <a:ext cx="2816586" cy="84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25" y="2785939"/>
            <a:ext cx="6946437" cy="8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100" y="4299050"/>
            <a:ext cx="32905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038" y="1548975"/>
            <a:ext cx="639992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Differential LF (continued)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80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obtained the following graph for the differential LF. The differential LF seems to be monotonically decreasing, with a slight bump at 10^27 erg/s.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250" y="1284175"/>
            <a:ext cx="4582050" cy="3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