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a8b58ac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a8b58ac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a8b58ac3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a8b58ac3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a8b58ac3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a8b58ac3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a8b58ac3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a8b58ac3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FRB Update #18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Huang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(9/28/2020)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og (L_p) vs. log(1+z) for Parkes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On the right is the log L vs. log (1+z) graph. It is compared with the L_p vs. z graph on the left, with L in log scale and z in linear.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850" y="2326150"/>
            <a:ext cx="37147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400" y="2269975"/>
            <a:ext cx="37719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τ(k)</a:t>
            </a:r>
            <a:r>
              <a:rPr lang="en"/>
              <a:t> for Parkes only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τ(k)</a:t>
            </a:r>
            <a:r>
              <a:rPr lang="en"/>
              <a:t> is shown in both graphs, where on the left L vs. z was used and on the right L vs. L_lim was used, with L_lim = L_p * (0.3 Jy / F_p). The value of k such that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τ(k) </a:t>
            </a:r>
            <a:r>
              <a:rPr lang="en"/>
              <a:t>was 0 was k=2.60 and k=2.02, respectively.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495550"/>
            <a:ext cx="38100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495550"/>
            <a:ext cx="38100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dotsigma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Previously, </a:t>
            </a:r>
            <a:r>
              <a:rPr lang="en"/>
              <a:t>dot σ(z) was obtained using a 0.15 Jy limit, and the broken power law fits are fitted to the 0.15 Jy limit. The new limit of 0.30 Jy gives the plot on the right; the y-axis scale is [0, 2.25] instead of [0, 2.00].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50" y="2495550"/>
            <a:ext cx="38100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500" y="2495550"/>
            <a:ext cx="38100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0198" y="72450"/>
            <a:ext cx="3706449" cy="10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Cumulative Phi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Cumulative Phi is plotted at k=2.6 and k=2.02, the two values given by the two different methods of kendall tau.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300" y="0"/>
            <a:ext cx="44577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100" y="2495550"/>
            <a:ext cx="37719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4200" y="2495550"/>
            <a:ext cx="37719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