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c0283d6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c0283d6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c0283d67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c0283d67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c0283d67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c0283d67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c0283d67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c0283d67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c0283d67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c0283d67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Relationship Id="rId4" Type="http://schemas.openxmlformats.org/officeDocument/2006/relationships/image" Target="../media/image7.png"/><Relationship Id="rId5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FRB Update #19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Huang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10/5/2020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NEW STEP: transform L to “local values” using k=0, 2, or 4. Then: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Where j is all the FRBs &lt; 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m(j) is the number of FRBs in the</a:t>
            </a:r>
            <a:br>
              <a:rPr lang="en"/>
            </a:br>
            <a:r>
              <a:rPr lang="en"/>
              <a:t>associated set with L &gt; L_lim and</a:t>
            </a:r>
            <a:br>
              <a:rPr lang="en"/>
            </a:br>
            <a:r>
              <a:rPr lang="en"/>
              <a:t>z &lt; z_j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100" y="520744"/>
            <a:ext cx="733025" cy="4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05300"/>
            <a:ext cx="4108550" cy="28989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6062775" y="2552600"/>
            <a:ext cx="82200" cy="81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4"/>
          <p:cNvCxnSpPr/>
          <p:nvPr/>
        </p:nvCxnSpPr>
        <p:spPr>
          <a:xfrm>
            <a:off x="6114750" y="1537575"/>
            <a:ext cx="1500" cy="13734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/>
          <p:cNvCxnSpPr/>
          <p:nvPr/>
        </p:nvCxnSpPr>
        <p:spPr>
          <a:xfrm rot="10800000">
            <a:off x="5110650" y="2897325"/>
            <a:ext cx="10041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823" y="2148525"/>
            <a:ext cx="3706449" cy="10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of 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975" y="520732"/>
            <a:ext cx="733025" cy="4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00225"/>
            <a:ext cx="4485950" cy="3165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50" y="1500237"/>
            <a:ext cx="4485950" cy="3165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(cont.)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50" y="1372750"/>
            <a:ext cx="4408800" cy="31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Graphs for k=0, 2, and 4: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20250"/>
            <a:ext cx="892255" cy="4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575" y="1737375"/>
            <a:ext cx="4465925" cy="3135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8500" y="1737375"/>
            <a:ext cx="4465954" cy="31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(cont.)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9550"/>
            <a:ext cx="4557325" cy="31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