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89eb6a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89eb6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89eb6af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89eb6a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89eb6a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89eb6a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89eb6a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89eb6a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389eb6a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389eb6a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gif"/><Relationship Id="rId5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gif"/><Relationship Id="rId5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#20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10/15/2020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 first points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the incorrect first few points were due to the removal of the first point in the raw N(&lt;z) and N(&gt;L), which results in those points not being directly underneath the dot sigma and cumulative LF. The new graphs are shown on the next two slides.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dot sigma, they may also be because two points are at the same redshift value of z=0.19. Thus, there are two values of dot sigma and N(&lt;z) at z=0.19, and in fact the upper of the points of N(&lt;z) overlaps with the lower dot sigma value.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sigma(z)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75" y="1132300"/>
            <a:ext cx="573146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LF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75" y="1017725"/>
            <a:ext cx="573146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sigma fit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4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raw N(&lt;z)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  =</a:t>
            </a:r>
            <a:br>
              <a:rPr lang="en"/>
            </a:br>
            <a:r>
              <a:rPr lang="en"/>
              <a:t>[5.74, 0.589, 1.63, 2.82]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dot sigma(z) (k=2)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  =</a:t>
            </a:r>
            <a:br>
              <a:rPr lang="en"/>
            </a:br>
            <a:r>
              <a:rPr lang="en"/>
              <a:t>[6.92 3.77, 1.39, 8.23]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900" y="1300325"/>
            <a:ext cx="5734800" cy="3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926" y="180147"/>
            <a:ext cx="4740899" cy="9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25" y="1752075"/>
            <a:ext cx="135512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25" y="3077025"/>
            <a:ext cx="135512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LF fit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5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raw N(&gt;L):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=</a:t>
            </a:r>
            <a:br>
              <a:rPr lang="en"/>
            </a:br>
            <a:r>
              <a:rPr lang="en"/>
              <a:t>[1.38, 34.2, 0.00, 1.12, 1.24]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Phi(L’) (k=2):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/>
              <a:t>                                              =</a:t>
            </a:r>
            <a:br>
              <a:rPr lang="en"/>
            </a:br>
            <a:r>
              <a:rPr lang="en"/>
              <a:t>[8.35, 33.95, 0.265, 1.18, 7.29]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775" y="1503525"/>
            <a:ext cx="5389502" cy="359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045" y="148250"/>
            <a:ext cx="5146230" cy="8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725" y="1768275"/>
            <a:ext cx="2904700" cy="2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725" y="3112388"/>
            <a:ext cx="2904700" cy="2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