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59924b9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59924b9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59924b97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59924b97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59924b97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59924b97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59924b97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59924b97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59924b97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59924b97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FRB Update #24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Huang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(12/1/2020)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Kendall Tau (L vs. z)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the original Parkes + CHIME dataset, the kendall tau reached 0 at around k=4. Unfortunately, the new estimated dataset reached 0 at around k=-3. On the left is the original dataset, and the right is the dataset including estimated numbers.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50" y="2233475"/>
            <a:ext cx="4036626" cy="26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8" y="2321225"/>
            <a:ext cx="4036603" cy="26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Kendall tau (L’ vs. L)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kendall tau graphs for L’ vs. L are provided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150" y="1752275"/>
            <a:ext cx="45720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450" y="1811425"/>
            <a:ext cx="4394552" cy="292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 sigma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dot sigma for the original dataset (on the left) and the dataset including estimated values (on the right) are shown. k=-3 was included for the right graph.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0" y="1925325"/>
            <a:ext cx="4451499" cy="296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4400" y="1925324"/>
            <a:ext cx="4451499" cy="29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Phi(L)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Phi(L) is shown. Again k=-3 is included on the right graph.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50" y="1876525"/>
            <a:ext cx="4492152" cy="299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4550" y="1916800"/>
            <a:ext cx="4371327" cy="291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69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 rho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Graphs of dot rho are shown, including the star formation rate. The right graph includes the estimated values and is evaluated at k=-3, while the left is evaluated at k=4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675" y="1935850"/>
            <a:ext cx="4706249" cy="313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95850"/>
            <a:ext cx="4526249" cy="301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