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0499a80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0499a80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0499a8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0499a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80499a8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80499a8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 #26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(07/03/2021)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Distribution Plot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energy distribution, based on Zhang et al. 2020’s gaussian delay model, versus Parkes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x-axis is in erg.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the right center plot in</a:t>
            </a:r>
            <a:br>
              <a:rPr lang="en"/>
            </a:br>
            <a:r>
              <a:rPr lang="en"/>
              <a:t>Figure 4 of Zhang et al. 2020.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423" y="1286600"/>
            <a:ext cx="5786772" cy="38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distribution with DM, according to Arcus et al. 2020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74" y="1820463"/>
            <a:ext cx="4193802" cy="27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820475"/>
            <a:ext cx="4378900" cy="291855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14025" y="1120825"/>
            <a:ext cx="794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</a:t>
            </a:r>
            <a:r>
              <a:rPr baseline="-25000" lang="en"/>
              <a:t>max</a:t>
            </a:r>
            <a:r>
              <a:rPr lang="en"/>
              <a:t> = 7.4 x 10</a:t>
            </a:r>
            <a:r>
              <a:rPr baseline="30000" lang="en"/>
              <a:t>25</a:t>
            </a:r>
            <a:r>
              <a:rPr lang="en"/>
              <a:t> J Hz</a:t>
            </a:r>
            <a:r>
              <a:rPr baseline="30000" lang="en"/>
              <a:t>-1</a:t>
            </a:r>
            <a:r>
              <a:rPr lang="en"/>
              <a:t>, the Arcus model I implemented was able to produce similar graphs to that of the paper. This corresponds to the bottom two graphs of Figure 4.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both paper’s models, the fluence cutoff greatly changes the population of FRBs observed from the intrinsic population of FRBs. However, the fluence limit is a well defined line, as before.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Fluence Cutoff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648" y="1778350"/>
            <a:ext cx="4942950" cy="329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