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5499fe4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5499fe4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5499fe4f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5499fe4f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FRB Update #27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6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Huang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07/26/2021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CHIME FRB Graphs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Below are graphs of E vs. z and E vs. E</a:t>
            </a:r>
            <a:r>
              <a:rPr baseline="-25000" lang="en"/>
              <a:t>lim</a:t>
            </a:r>
            <a:r>
              <a:rPr lang="en"/>
              <a:t> using a limit of 2 Jy ms, alpha = 1.5, and repeaters excluded.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01" y="2063173"/>
            <a:ext cx="3902060" cy="260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9450" y="2001274"/>
            <a:ext cx="4087823" cy="2724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Kendall Tau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Using a function g(z) = (1+z)</a:t>
            </a:r>
            <a:r>
              <a:rPr baseline="30000" lang="en"/>
              <a:t>k</a:t>
            </a:r>
            <a:r>
              <a:rPr lang="en"/>
              <a:t>, I performed kendall tau over multiple values of k to find where E’ is independent of z. Both E vs. z and E vs. E</a:t>
            </a:r>
            <a:r>
              <a:rPr baseline="-25000" lang="en"/>
              <a:t>lim</a:t>
            </a:r>
            <a:r>
              <a:rPr lang="en"/>
              <a:t> give the same results, which give independence at around k ~ 6-7, which seems too high.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547" y="2261300"/>
            <a:ext cx="4223652" cy="281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