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84d13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84d13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684d13b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684d13b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#28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(07/28/2021)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log(E) vs. log(1+z) fit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linear fit of log E versus log(1+z) for FRBs above 2 Jy ms yields a power of 5.77, which is high, but not quite as high as the results of kendall tau.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647" y="2215750"/>
            <a:ext cx="4123924" cy="2748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969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 in kendall tau, I used E</a:t>
            </a:r>
            <a:r>
              <a:rPr baseline="-25000" lang="en"/>
              <a:t>i</a:t>
            </a:r>
            <a:r>
              <a:rPr lang="en"/>
              <a:t> = 1/2 and V</a:t>
            </a:r>
            <a:r>
              <a:rPr baseline="-25000" lang="en"/>
              <a:t>i</a:t>
            </a:r>
            <a:r>
              <a:rPr lang="en"/>
              <a:t> = 1/12, but upon looking at Efron and Petrosian (1992), it seems that the </a:t>
            </a:r>
            <a:r>
              <a:rPr lang="en"/>
              <a:t>expectation value and variance should actually be: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-25000" lang="en"/>
              <a:t>i</a:t>
            </a:r>
            <a:r>
              <a:rPr lang="en"/>
              <a:t> = (1+1/N</a:t>
            </a:r>
            <a:r>
              <a:rPr baseline="-25000" lang="en"/>
              <a:t>i</a:t>
            </a:r>
            <a:r>
              <a:rPr lang="en"/>
              <a:t>)/2</a:t>
            </a:r>
            <a:br>
              <a:rPr lang="en"/>
            </a:br>
            <a:r>
              <a:rPr lang="en"/>
              <a:t>V</a:t>
            </a:r>
            <a:r>
              <a:rPr baseline="-25000" lang="en"/>
              <a:t>i</a:t>
            </a:r>
            <a:r>
              <a:rPr lang="en"/>
              <a:t> = (1-1/N</a:t>
            </a:r>
            <a:r>
              <a:rPr baseline="-25000" lang="en"/>
              <a:t>i</a:t>
            </a:r>
            <a:r>
              <a:rPr baseline="30000" lang="en"/>
              <a:t>2</a:t>
            </a:r>
            <a:r>
              <a:rPr lang="en"/>
              <a:t>)/12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N</a:t>
            </a:r>
            <a:r>
              <a:rPr baseline="-25000" lang="en"/>
              <a:t>i</a:t>
            </a:r>
            <a:r>
              <a:rPr lang="en"/>
              <a:t> is the number of events in the associated set. The graph on the right reflects this change; the change puts k between 5.79 and 6.98, which is still above 5.77.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kendall tau results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6410" t="0"/>
          <a:stretch/>
        </p:blipFill>
        <p:spPr>
          <a:xfrm>
            <a:off x="4989650" y="1574775"/>
            <a:ext cx="4154348" cy="295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