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7791b7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7791b7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57791b7f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57791b7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57791b7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57791b7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57791b7f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57791b7f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57791b7f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57791b7f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7791b7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57791b7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15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(08/01/2021)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 #29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Kendall Tau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068300" cy="3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debug kendall tau, I chose 9 points (in orange) to represent the ~300 FRB sample. I use alpha = 1.5 and a cutoff of 2 Jy ms.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~300 FRB sample, a linear fit of log E vs. log(1+z) gives a slope of 5.77, while kendall tau provided a value of k~6.2.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Similarly, the 9 test points have a log E vs. log(1+z) slope of around 5.7, and kendall tau provides a value of k~6.5.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997" y="1197875"/>
            <a:ext cx="4702049" cy="313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Formula for Kendall Tau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423400" cy="3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Currently, my formula for kendall tau is: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Rank is calculated as the number of points lower than the associated set plus one, divided by the total number of points in the associated set (N</a:t>
            </a:r>
            <a:r>
              <a:rPr baseline="-25000" lang="en"/>
              <a:t>i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200" y="3821350"/>
            <a:ext cx="1548050" cy="879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50" y="3961225"/>
            <a:ext cx="1979304" cy="74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1450" y="3931900"/>
            <a:ext cx="1548044" cy="7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0413" y="1752600"/>
            <a:ext cx="2465983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calculation: k=5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Here, I calculate kendall tau for k=5. The “count” column indicates the index from left to right.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815600"/>
            <a:ext cx="4721224" cy="31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225" y="1883275"/>
            <a:ext cx="4279999" cy="30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calculation: k=6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calculate kendall tau for k=6.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1775"/>
            <a:ext cx="4903327" cy="326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025" y="1947126"/>
            <a:ext cx="4124274" cy="293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calculation: k=7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calculate kendall tau for k=7.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905175"/>
            <a:ext cx="4858675" cy="323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925" y="2147075"/>
            <a:ext cx="4113127" cy="275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calculations on the test data points, kendall tau is 0 when the number of “upper” points is </a:t>
            </a:r>
            <a:r>
              <a:rPr lang="en"/>
              <a:t>equal to the number of “lower” points.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even at high values of k=5 and k=6, the number of “lower” points outnumbers the number of “upper” points, so tau is still positive.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My program currently does the same thing as the Excel calculations I have listed, so it’s possible that my understanding of how kendall tau is calculated is wrong.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