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ef9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ef9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84ef96b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84ef96b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4ef96b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4ef96b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4ef96b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4ef96b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4ef96b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4ef96b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4ef96b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4ef96b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#31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created simulated data to use in Kendall Tau by first simulating a log-normal distribution in z, up to z=2.2, and an independent uniform distribution in logspace in E. Then, I multiplied each of the E values by (1+z)</a:t>
            </a:r>
            <a:r>
              <a:rPr baseline="30000" lang="en"/>
              <a:t>k</a:t>
            </a:r>
            <a:r>
              <a:rPr lang="en"/>
              <a:t> depending on the necessary k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example for k = 5 is shown on the right.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75" y="-1"/>
            <a:ext cx="3724723" cy="24825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581950" y="623125"/>
            <a:ext cx="1857000" cy="9528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Log normal distribution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265213" y="4628525"/>
            <a:ext cx="3372900" cy="462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Example simulated data</a:t>
            </a:r>
            <a:endParaRPr b="1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28" y="2325363"/>
            <a:ext cx="3542420" cy="23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Kendall Tau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7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then tested the validity of kendall tau at each k value using a set of 20 simulations, 5 random samples of each of 100, 200, 500, and 1000 data points.* On the right, the results are plotted, with black caps representing the range of k values obtained in the 5 samples, and the blue dot representing the median.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example for k=3 is plotted on the right.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50" y="1017725"/>
            <a:ext cx="4040724" cy="26931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23275" y="4349525"/>
            <a:ext cx="823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*Note that each of the numbers denotes the number of points </a:t>
            </a:r>
            <a:r>
              <a:rPr i="1" lang="en"/>
              <a:t>before</a:t>
            </a:r>
            <a:r>
              <a:rPr lang="en"/>
              <a:t> excluding points below the fluence cutoff. Thus, the actual number of data points above the cutoff is slightly different with each random sample.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Kendall Tau (cont.)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graphs for k=4 and k=5 are shown.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902" y="1546162"/>
            <a:ext cx="512585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778" y="1546171"/>
            <a:ext cx="5125852" cy="341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Kendall Tau (cont.)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trends are visible from the kendall tau graphs.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almost all cases, the range of k values includes the correct k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points generally results in more precise k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significant number of data points (1000 in this case) is required for a sufficiently precise result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that the number of points above the cutoff is ~500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seems that our kendall tau method works with no visible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also possible that the value of k we obtained for our sample, k~6.3, is simply on the high side of the error range. </a:t>
            </a:r>
            <a:r>
              <a:rPr lang="en"/>
              <a:t>Our FRB sample of around 360 FRBs above the cutoff corresponds most closely to roughly 500 original data points. </a:t>
            </a:r>
            <a:r>
              <a:rPr lang="en" sz="1800"/>
              <a:t>At k=5, kendall tau could realistically return around 5 ± 1.5. Compare this to our FRB sample, which returns k=6.3 but has a naive k of around k=5.77. This means that the true value of k could be below the naive value, while the kendall tau returned a higher value.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continue to work on implementing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Kendall Tau on the old Parkes and ASKAP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more complex function of g(z)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#2, the complex function of g(z) results in a k value that is even larger, of around k~9. Is this a realistic value of k for FRBs?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