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5ff39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5ff39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5ff398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5ff398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5ff398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5ff398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55ff398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55ff398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#21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(10/28/2020)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 vs. L: Fixed x-axis label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125" y="1017725"/>
            <a:ext cx="5879736" cy="39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ot sigma (k=0) fit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74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dot sigma (k=0):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[d1, d2, Z_c, n] =</a:t>
            </a:r>
            <a:br>
              <a:rPr lang="en"/>
            </a:br>
            <a:r>
              <a:rPr lang="en"/>
              <a:t>[6.63, 3.16, 1.48, 7.84]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350" y="1152475"/>
            <a:ext cx="5921249" cy="39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rho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25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calculated dot rho using the following formulas, using the units of sigma for the numerator and units of Mpc^3 for the denominator. The graph of dot rho is on the following slide: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175" y="2571741"/>
            <a:ext cx="3021552" cy="95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908" y="638825"/>
            <a:ext cx="1448131" cy="68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560" y="1325061"/>
            <a:ext cx="5438741" cy="79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