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c1bd1ea5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c1bd1ea5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1bd1ea5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1bd1ea5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c1bd1ea5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c1bd1ea5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c1bd1ea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c1bd1ea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c1bd1ea5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c1bd1ea5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c1bd1ea5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c1bd1ea5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c1bd1ea5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c1bd1ea5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c1bd1ea5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c1bd1ea5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c1bd1ea5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c1bd1ea5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FRB Update #7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Huang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(7/13/2020)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(cont.)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Unfortunately, despite defining L_lim separately for each telescope, and finding tau for a variety of k, no value of k satisfied tau = 0. Strangely, however, the lowest value of tau came at k=7.61, which almost separated the telescopes into groups.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250" y="2250288"/>
            <a:ext cx="3867150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400" y="2202775"/>
            <a:ext cx="35814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Associated 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updated my spreadsheet to be more understandable. N is the number of FRBs in the associated set, and the rank is using N+1 in the denominator. It is based on this graph, now including CHIME FRBs.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75" y="2224450"/>
            <a:ext cx="37528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525" y="2414175"/>
            <a:ext cx="375285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(cont.)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the purple circled dot as shown, it looks like 20 FRBs are located within its associated set, and the rank is 12/21.</a:t>
            </a:r>
            <a:endParaRPr/>
          </a:p>
        </p:txBody>
      </p:sp>
      <p:cxnSp>
        <p:nvCxnSpPr>
          <p:cNvPr id="70" name="Google Shape;70;p15"/>
          <p:cNvCxnSpPr/>
          <p:nvPr/>
        </p:nvCxnSpPr>
        <p:spPr>
          <a:xfrm flipH="1" rot="10800000">
            <a:off x="6267150" y="1874375"/>
            <a:ext cx="16200" cy="156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5"/>
          <p:cNvCxnSpPr/>
          <p:nvPr/>
        </p:nvCxnSpPr>
        <p:spPr>
          <a:xfrm>
            <a:off x="2583475" y="3422900"/>
            <a:ext cx="3683700" cy="8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/>
          <p:nvPr/>
        </p:nvSpPr>
        <p:spPr>
          <a:xfrm>
            <a:off x="2616075" y="1980375"/>
            <a:ext cx="3659100" cy="1450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189900" y="3149175"/>
            <a:ext cx="170700" cy="180300"/>
          </a:xfrm>
          <a:prstGeom prst="ellipse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telescope, separate F_lim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each telescope (ASKAP, CHIME, and Parkes) I set a unique F_lim. I used the updated value of g(Z). All of the data and the cutoffs are shown in the below graph: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75" y="2237475"/>
            <a:ext cx="37528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ASKAP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At a very large k=13.18, tau reaches 0. Unfortunately, the limit is no longer monotonic, so this is probably not valid.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175" y="2353350"/>
            <a:ext cx="36576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325" y="2353350"/>
            <a:ext cx="37528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Parkes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FRBs within Parkes, tau actually intersects 0 multiple times, the first one being k = 1.97. The associated graphs are shown here.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163150"/>
            <a:ext cx="37528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938" y="2163150"/>
            <a:ext cx="37814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CHIME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CHIME has such a small sample size that the tau graph is very blocky. The k value for tau=0 also results in a non-monotonic limit, like ASKAP.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775" y="2274100"/>
            <a:ext cx="37528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34475"/>
            <a:ext cx="35814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all of them into one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the equation at the top right, I calculated L_lim for each telescope, and combined them into one dataset. The following is a graph of that: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300" y="247575"/>
            <a:ext cx="2624525" cy="68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8425" y="1964963"/>
            <a:ext cx="38671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(cont.)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Fitting a best fit linear line for logLp vs. logLlim, we find y = 0.7685x + 6.835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375" y="1920925"/>
            <a:ext cx="37052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