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a3e3d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a3e3d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a3e3db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a3e3db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a3e3db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a3e3db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6a3e3dbe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6a3e3db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a3e3dbe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a3e3db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a3e3db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a3e3db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Relationship Id="rId4" Type="http://schemas.openxmlformats.org/officeDocument/2006/relationships/image" Target="../media/image10.png"/><Relationship Id="rId5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12.png"/><Relationship Id="rId5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2.gif"/><Relationship Id="rId5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(7/29/2020)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j is all the FRBs &lt; 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m(j) is the number of FRBs in the</a:t>
            </a:r>
            <a:br>
              <a:rPr lang="en"/>
            </a:br>
            <a:r>
              <a:rPr lang="en"/>
              <a:t>a</a:t>
            </a:r>
            <a:r>
              <a:rPr lang="en"/>
              <a:t>ssociated set with L &gt; L_lim and</a:t>
            </a:r>
            <a:br>
              <a:rPr lang="en"/>
            </a:br>
            <a:r>
              <a:rPr lang="en"/>
              <a:t>z</a:t>
            </a:r>
            <a:r>
              <a:rPr lang="en"/>
              <a:t> &lt; z_j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100" y="520744"/>
            <a:ext cx="733025" cy="4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5300"/>
            <a:ext cx="4108550" cy="28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6062775" y="2552600"/>
            <a:ext cx="82200" cy="81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6114750" y="1537575"/>
            <a:ext cx="1500" cy="1373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rot="10800000">
            <a:off x="5110650" y="2897325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23" y="1152475"/>
            <a:ext cx="3706449" cy="10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58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2nd degree polynomial fit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= -7.50444804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 = 7.41720043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 = 0.03419661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log(sigma) = a(log(1+z))^2 + b(log(1+z)) +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it better to use a higher order fit, or perhaps a different analytical function?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450" y="1445250"/>
            <a:ext cx="3752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7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k value for tau = 0, I transformed L to the “local” values of L’. Then, I used the following formula: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here k is all the FRBs with local luminosity &gt; L’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n(k) is the number of FRBs in the associated set with respect to z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00" y="520263"/>
            <a:ext cx="89225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450" y="1536700"/>
            <a:ext cx="37528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00" y="2260600"/>
            <a:ext cx="4457700" cy="120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 flipH="1" rot="10800000">
            <a:off x="5586725" y="2889025"/>
            <a:ext cx="1734600" cy="165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7321325" y="1766575"/>
            <a:ext cx="0" cy="1128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40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2nd degree polynomial fit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 = </a:t>
            </a:r>
            <a:r>
              <a:rPr lang="en"/>
              <a:t>-0.33119575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 = 17.24837765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 = -223.0512902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75" y="1536700"/>
            <a:ext cx="37814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working on: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97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Determination of \dot{\rho}(z) and \psi(L’) using the derivatives of the fitted polynomials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\Psi(L, z) can be determined using the previously determined functions.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973" y="727457"/>
            <a:ext cx="2154825" cy="65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268" y="1558476"/>
            <a:ext cx="190024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400" y="3106963"/>
            <a:ext cx="4251201" cy="3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48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is the formula on the right (formula #1) used? I was under the impression that (2) gave an expression for \dot{\sigma}(z).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you determine \Psi(Lmin) based on the L-Lmin graph? I did not encounter a procedure in the papers talking about this.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800" y="1274825"/>
            <a:ext cx="33943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242000" y="1152463"/>
            <a:ext cx="5034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799" y="1582725"/>
            <a:ext cx="2215925" cy="6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242000" y="1582713"/>
            <a:ext cx="5034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