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d291d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d291d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d291d7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d291d7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d291d7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d291d7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gif"/><Relationship Id="rId5" Type="http://schemas.openxmlformats.org/officeDocument/2006/relationships/image" Target="../media/image1.gif"/><Relationship Id="rId6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br>
              <a:rPr lang="en"/>
            </a:br>
            <a:r>
              <a:rPr lang="en"/>
              <a:t>(8/5/2020)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fits of \dot{sigma} and \phi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order to stay monotonic (at least within the range of known values), I visually checked for the lowest order polynomial that would be monotonic over the data values. I fit 3rd and 4th power polynomials for sigma and phi respectively.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5600"/>
            <a:ext cx="3752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863" y="2185600"/>
            <a:ext cx="37814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69450" y="4756025"/>
            <a:ext cx="4290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25.3513x^3 - 27.1937x^2  + 11.358x  - 0.2130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388402" y="4756025"/>
            <a:ext cx="4818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0.2913x^4 - 31.313x^3 + 1261.6x^2 - 22581 x + 151489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\Psi(L’)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fitted polynomial as well as the formula on the right, I obtained the following graph: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not sure if the topmost point</a:t>
            </a:r>
            <a:br>
              <a:rPr lang="en"/>
            </a:br>
            <a:r>
              <a:rPr lang="en"/>
              <a:t>i</a:t>
            </a:r>
            <a:r>
              <a:rPr lang="en"/>
              <a:t>s a reliable point. Otherwise, there</a:t>
            </a:r>
            <a:br>
              <a:rPr lang="en"/>
            </a:br>
            <a:r>
              <a:rPr lang="en"/>
              <a:t>s</a:t>
            </a:r>
            <a:r>
              <a:rPr lang="en"/>
              <a:t>eems to be a peak between 26.5</a:t>
            </a:r>
            <a:br>
              <a:rPr lang="en"/>
            </a:br>
            <a:r>
              <a:rPr lang="en"/>
              <a:t>a</a:t>
            </a:r>
            <a:r>
              <a:rPr lang="en"/>
              <a:t>nd 27.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713" y="306938"/>
            <a:ext cx="2816586" cy="84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20925"/>
            <a:ext cx="39243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\rho(z)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1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formulas for V and the data for sigma, I calculated rho(z). The values are extremely low, likely because these use units of m^-3 instead of Mpc^-3. There seems to be a dip in density, with the lowest near log(1+z) = 0.4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2495550"/>
            <a:ext cx="38481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25" y="1764819"/>
            <a:ext cx="2426531" cy="73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6459" y="622958"/>
            <a:ext cx="1162957" cy="5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7" y="1152483"/>
            <a:ext cx="4367713" cy="61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