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67ea699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67ea699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67ea6990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67ea6990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74ef0cf2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74ef0cf2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74ef0cf2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74ef0cf2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74ef0cf2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74ef0cf2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FRB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Huang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(9/10/2020)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data (07/13, Update #7)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Previously, considering all of the telescopes and using their corresponding L_lim, the tau(k) graph never crossed 0 and had a minimum at k=7.61, a very high value.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375" y="2495550"/>
            <a:ext cx="35814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850" y="2447913"/>
            <a:ext cx="386715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data (Parkes only, 09/10)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500" y="1167300"/>
            <a:ext cx="38100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2950" y="1167300"/>
            <a:ext cx="381000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907575" y="3665550"/>
            <a:ext cx="3288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L_p vs. z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τ=0 when k=2.6</a:t>
            </a:r>
            <a:endParaRPr sz="2000"/>
          </a:p>
        </p:txBody>
      </p:sp>
      <p:sp>
        <p:nvSpPr>
          <p:cNvPr id="72" name="Google Shape;72;p15"/>
          <p:cNvSpPr txBox="1"/>
          <p:nvPr/>
        </p:nvSpPr>
        <p:spPr>
          <a:xfrm>
            <a:off x="5304350" y="3665550"/>
            <a:ext cx="3288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L_p vs. L_lim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τ=0 when k=2.02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6"/>
          <p:cNvGrpSpPr/>
          <p:nvPr/>
        </p:nvGrpSpPr>
        <p:grpSpPr>
          <a:xfrm>
            <a:off x="532950" y="2064250"/>
            <a:ext cx="3781425" cy="2647950"/>
            <a:chOff x="4856125" y="1976450"/>
            <a:chExt cx="3781425" cy="2647950"/>
          </a:xfrm>
        </p:grpSpPr>
        <p:pic>
          <p:nvPicPr>
            <p:cNvPr id="78" name="Google Shape;7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56125" y="1976450"/>
              <a:ext cx="3781425" cy="2647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16"/>
            <p:cNvPicPr preferRelativeResize="0"/>
            <p:nvPr/>
          </p:nvPicPr>
          <p:blipFill rotWithShape="1">
            <a:blip r:embed="rId4">
              <a:alphaModFix amt="49000"/>
            </a:blip>
            <a:srcRect b="0" l="0" r="0" t="22039"/>
            <a:stretch/>
          </p:blipFill>
          <p:spPr>
            <a:xfrm>
              <a:off x="4856125" y="2560150"/>
              <a:ext cx="3781425" cy="20642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3250" y="0"/>
            <a:ext cx="37814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3250" y="2495550"/>
            <a:ext cx="3781425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L_p vs. z, k=2.6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541163"/>
            <a:ext cx="3857625" cy="26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L_p vs. L_lim, k=2.02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 amt="50000"/>
          </a:blip>
          <a:srcRect b="0" l="0" r="0" t="19211"/>
          <a:stretch/>
        </p:blipFill>
        <p:spPr>
          <a:xfrm>
            <a:off x="311700" y="2059100"/>
            <a:ext cx="3857625" cy="217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3463" y="-58562"/>
            <a:ext cx="3857625" cy="26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1975" y="2571750"/>
            <a:ext cx="3640625" cy="25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