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6fc91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6fc91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6fc918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6fc918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6fc918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06fc918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06fc918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06fc918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(8/12/2020)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 in Kendall Tau + New Flux Limit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found that I had made a mistake in my program for kendall tau. Additionally, since the k-value as you mentioned as pretty high, I increased the flux cutoff to 0.3 Jy. The tau vs. k graph and the tau = 0 (k=2.6 now) graph are shown.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88" y="2438700"/>
            <a:ext cx="3781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75" y="2495550"/>
            <a:ext cx="3810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log(L) vs. log(1+z) fit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Previously, I had done a log L- logLlim fit but not a log L to log(1+z) fit. In this case, the best fit line turned out to be 3.165x + </a:t>
            </a:r>
            <a:r>
              <a:rPr lang="en"/>
              <a:t>26.487. Both our old and new k values are below 3.165, which is good.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495550"/>
            <a:ext cx="3714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about fitted figures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was trying to plot function #1 with the red corrected parameters, but the result was the figure on the right on the next page, specifically the green line. I also tried using the formula #2, because I wasn’t sure which formula was being used, but that resulted in the thick blue line. What is the correct form of the function?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458425" y="3105538"/>
            <a:ext cx="624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</a:t>
            </a:r>
            <a:endParaRPr sz="2000"/>
          </a:p>
        </p:txBody>
      </p:sp>
      <p:sp>
        <p:nvSpPr>
          <p:cNvPr id="78" name="Google Shape;78;p16"/>
          <p:cNvSpPr txBox="1"/>
          <p:nvPr/>
        </p:nvSpPr>
        <p:spPr>
          <a:xfrm>
            <a:off x="4458425" y="3983463"/>
            <a:ext cx="624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r>
              <a:rPr lang="en" sz="2000"/>
              <a:t>)</a:t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300" y="2933625"/>
            <a:ext cx="3721874" cy="8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295" y="3855046"/>
            <a:ext cx="3927005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92721" cy="50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3512" t="6068"/>
          <a:stretch/>
        </p:blipFill>
        <p:spPr>
          <a:xfrm>
            <a:off x="4792725" y="227175"/>
            <a:ext cx="4351276" cy="457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5054750" y="468550"/>
            <a:ext cx="4089250" cy="3876434"/>
          </a:xfrm>
          <a:custGeom>
            <a:rect b="b" l="l" r="r" t="t"/>
            <a:pathLst>
              <a:path extrusionOk="0" h="152211" w="163570">
                <a:moveTo>
                  <a:pt x="0" y="152211"/>
                </a:moveTo>
                <a:cubicBezTo>
                  <a:pt x="12116" y="134226"/>
                  <a:pt x="45436" y="69669"/>
                  <a:pt x="72698" y="44300"/>
                </a:cubicBezTo>
                <a:cubicBezTo>
                  <a:pt x="99960" y="18932"/>
                  <a:pt x="148425" y="7383"/>
                  <a:pt x="16357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7"/>
          <p:cNvSpPr txBox="1"/>
          <p:nvPr/>
        </p:nvSpPr>
        <p:spPr>
          <a:xfrm>
            <a:off x="6573900" y="1803250"/>
            <a:ext cx="2570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350100" y="1597850"/>
            <a:ext cx="3698656" cy="2828059"/>
          </a:xfrm>
          <a:custGeom>
            <a:rect b="b" l="l" r="r" t="t"/>
            <a:pathLst>
              <a:path extrusionOk="0" h="111319" w="143123">
                <a:moveTo>
                  <a:pt x="0" y="111319"/>
                </a:moveTo>
                <a:cubicBezTo>
                  <a:pt x="9466" y="98445"/>
                  <a:pt x="32941" y="52630"/>
                  <a:pt x="56795" y="34077"/>
                </a:cubicBezTo>
                <a:cubicBezTo>
                  <a:pt x="80649" y="15524"/>
                  <a:pt x="128735" y="5680"/>
                  <a:pt x="143123" y="0"/>
                </a:cubicBezTo>
              </a:path>
            </a:pathLst>
          </a:cu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5893825" y="-2457575"/>
            <a:ext cx="4284425" cy="6937750"/>
          </a:xfrm>
          <a:custGeom>
            <a:rect b="b" l="l" r="r" t="t"/>
            <a:pathLst>
              <a:path extrusionOk="0" h="277510" w="171377">
                <a:moveTo>
                  <a:pt x="0" y="277510"/>
                </a:moveTo>
                <a:cubicBezTo>
                  <a:pt x="9279" y="257067"/>
                  <a:pt x="27113" y="201101"/>
                  <a:pt x="55676" y="154849"/>
                </a:cubicBezTo>
                <a:cubicBezTo>
                  <a:pt x="84239" y="108597"/>
                  <a:pt x="152094" y="25808"/>
                  <a:pt x="171377" y="0"/>
                </a:cubicBezTo>
              </a:path>
            </a:pathLst>
          </a:cu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