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e4122e8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e4122e8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e4122e8d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e4122e8d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e4122e8d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e4122e8d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313" y="277413"/>
            <a:ext cx="6503375" cy="45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75" y="134463"/>
            <a:ext cx="6943650" cy="48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5652275" y="194550"/>
            <a:ext cx="634800" cy="28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6700"/>
            <a:ext cx="4409350" cy="3095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69063"/>
            <a:ext cx="4263525" cy="29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Observed Cumulative Numbers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