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8551e70d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8551e70d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8551e70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8551e70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Peak Fluxes</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Previously, around 30 of the 90 FRBs from ASKAP, CHIME, and Parkes collectively did not have peak flux data. </a:t>
            </a:r>
            <a:endParaRPr/>
          </a:p>
          <a:p>
            <a:pPr indent="0" lvl="0" marL="0" rtl="0" algn="l">
              <a:spcBef>
                <a:spcPts val="1600"/>
              </a:spcBef>
              <a:spcAft>
                <a:spcPts val="1600"/>
              </a:spcAft>
              <a:buNone/>
            </a:pPr>
            <a:r>
              <a:rPr lang="en"/>
              <a:t>The peak flux for those FRBs was estimated by dividing the fluence in Jy ms by the width in ms. The graphs from before the estimation on the left and after the estimation on the right are compared on the next slide.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4572000" y="1038638"/>
            <a:ext cx="4367050" cy="3066225"/>
          </a:xfrm>
          <a:prstGeom prst="rect">
            <a:avLst/>
          </a:prstGeom>
          <a:noFill/>
          <a:ln>
            <a:noFill/>
          </a:ln>
        </p:spPr>
      </p:pic>
      <p:pic>
        <p:nvPicPr>
          <p:cNvPr id="61" name="Google Shape;61;p14"/>
          <p:cNvPicPr preferRelativeResize="0"/>
          <p:nvPr/>
        </p:nvPicPr>
        <p:blipFill>
          <a:blip r:embed="rId4">
            <a:alphaModFix/>
          </a:blip>
          <a:stretch>
            <a:fillRect/>
          </a:stretch>
        </p:blipFill>
        <p:spPr>
          <a:xfrm>
            <a:off x="204950" y="1038635"/>
            <a:ext cx="4367050" cy="30662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