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17bcc2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17bcc2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7bcc2f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17bcc2f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38" y="253588"/>
            <a:ext cx="6487519" cy="46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875" y="233400"/>
            <a:ext cx="6712250" cy="46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