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8a2e2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8a2e2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8a2e29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8a2e29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13" y="310650"/>
            <a:ext cx="6549975" cy="4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CHIME only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650" y="1057850"/>
            <a:ext cx="5339275" cy="37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