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c6966f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0c6966f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0c6966f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0c6966f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00" y="2571750"/>
            <a:ext cx="3500150" cy="24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849" y="2571749"/>
            <a:ext cx="3640625" cy="25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844" y="0"/>
            <a:ext cx="3758342" cy="2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5" y="228225"/>
            <a:ext cx="6086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086" y="1787575"/>
            <a:ext cx="50006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