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ae3f7158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ae3f7158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8ae3f71586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8ae3f7158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8ae3f71586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8ae3f71586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8ae3f71586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8ae3f71586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8ae3f71586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8ae3f71586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gif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gif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3.gif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FRB Update #5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William Huang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(6/28/2020)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Implementation of Kendall Tau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the following formula, with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R_i = relative luminosity rank of data point i in within</a:t>
            </a:r>
            <a:br>
              <a:rPr lang="en"/>
            </a:br>
            <a:r>
              <a:rPr lang="en"/>
              <a:t>t</a:t>
            </a:r>
            <a:r>
              <a:rPr lang="en"/>
              <a:t>he luminosity associated set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E_i = 0.5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V_i = 1/12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With E_i and V_i values corresponding to the expectation and variance of a uniform distribution.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17663" y="1152475"/>
            <a:ext cx="2714625" cy="121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L_p versus z.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first implemented Kendall tau in L_p versus z, using g(z) above.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Found a value of k≈ -2 to correspond with tau=0.</a:t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3625" y="743525"/>
            <a:ext cx="4218675" cy="40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0" y="1709250"/>
            <a:ext cx="3657600" cy="264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Multiple k such that tau=0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I also found that at much larger negative values of k, tau also reached zero at around k = -35. I’m not sure if that should happen.</a:t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5575" y="2015625"/>
            <a:ext cx="3752850" cy="264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(cont.)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 theory is that in my calculation, I use</a:t>
            </a:r>
            <a:br>
              <a:rPr lang="en"/>
            </a:br>
            <a:r>
              <a:rPr lang="en"/>
              <a:t>t</a:t>
            </a:r>
            <a:r>
              <a:rPr lang="en"/>
              <a:t>he same flux cutoff as the cutoff, even for</a:t>
            </a:r>
            <a:br>
              <a:rPr lang="en"/>
            </a:br>
            <a:r>
              <a:rPr lang="en"/>
              <a:t>d</a:t>
            </a:r>
            <a:r>
              <a:rPr lang="en"/>
              <a:t>ifferent values of k. This causes some of the </a:t>
            </a:r>
            <a:br>
              <a:rPr lang="en"/>
            </a:br>
            <a:r>
              <a:rPr lang="en"/>
              <a:t>d</a:t>
            </a:r>
            <a:r>
              <a:rPr lang="en"/>
              <a:t>ata points to automatically obtain a relative</a:t>
            </a:r>
            <a:br>
              <a:rPr lang="en"/>
            </a:br>
            <a:r>
              <a:rPr lang="en"/>
              <a:t>r</a:t>
            </a:r>
            <a:r>
              <a:rPr lang="en"/>
              <a:t>ank of 1/N. As seen in the graph in the right,</a:t>
            </a:r>
            <a:br>
              <a:rPr lang="en"/>
            </a:br>
            <a:r>
              <a:rPr lang="en"/>
              <a:t>t</a:t>
            </a:r>
            <a:r>
              <a:rPr lang="en"/>
              <a:t>his is a plot of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Should the cutoff flux be adjusted for different</a:t>
            </a:r>
            <a:br>
              <a:rPr lang="en"/>
            </a:br>
            <a:r>
              <a:rPr lang="en"/>
              <a:t>v</a:t>
            </a:r>
            <a:r>
              <a:rPr lang="en"/>
              <a:t>alues of k?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9450" y="1152475"/>
            <a:ext cx="3752850" cy="264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52800" y="2787825"/>
            <a:ext cx="2401900" cy="25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 Steps Moving Forward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the case of L_p versus L_{p, lim},</a:t>
            </a:r>
            <a:br>
              <a:rPr lang="en"/>
            </a:br>
            <a:r>
              <a:rPr lang="en"/>
              <a:t>like the graph shown on the right using</a:t>
            </a:r>
            <a:br>
              <a:rPr lang="en"/>
            </a:br>
            <a:r>
              <a:rPr lang="en"/>
              <a:t>X=10 and (S/N - X), should the cutoff</a:t>
            </a:r>
            <a:br>
              <a:rPr lang="en"/>
            </a:br>
            <a:r>
              <a:rPr lang="en"/>
              <a:t>line simply be L_p = L_{p,lim}?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general, should the cutoff line be</a:t>
            </a:r>
            <a:br>
              <a:rPr lang="en"/>
            </a:br>
            <a:r>
              <a:rPr lang="en"/>
              <a:t>picked such that it actually removes </a:t>
            </a:r>
            <a:br>
              <a:rPr lang="en"/>
            </a:br>
            <a:r>
              <a:rPr lang="en"/>
              <a:t>a few data points?</a:t>
            </a:r>
            <a:endParaRPr/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5150" y="1152463"/>
            <a:ext cx="3867150" cy="269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