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913a404c2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913a404c2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913a404c22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913a404c22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913a404c22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913a404c22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6.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4.png"/><Relationship Id="rId5"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FRB Update</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William Huang</a:t>
            </a:r>
            <a:endParaRPr/>
          </a:p>
          <a:p>
            <a:pPr indent="0" lvl="0" marL="0" rtl="0" algn="ctr">
              <a:spcBef>
                <a:spcPts val="0"/>
              </a:spcBef>
              <a:spcAft>
                <a:spcPts val="0"/>
              </a:spcAft>
              <a:buNone/>
            </a:pPr>
            <a:r>
              <a:rPr lang="en"/>
              <a:t>(8/19/2020)</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Fluence vs. DM</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I added CHIME FRBs, and I also included a log-log version of the same plot because the distinction was a little hard to see.</a:t>
            </a:r>
            <a:endParaRPr/>
          </a:p>
        </p:txBody>
      </p:sp>
      <p:pic>
        <p:nvPicPr>
          <p:cNvPr id="62" name="Google Shape;62;p14"/>
          <p:cNvPicPr preferRelativeResize="0"/>
          <p:nvPr/>
        </p:nvPicPr>
        <p:blipFill>
          <a:blip r:embed="rId3">
            <a:alphaModFix/>
          </a:blip>
          <a:stretch>
            <a:fillRect/>
          </a:stretch>
        </p:blipFill>
        <p:spPr>
          <a:xfrm>
            <a:off x="633850" y="2457450"/>
            <a:ext cx="3733800" cy="2686050"/>
          </a:xfrm>
          <a:prstGeom prst="rect">
            <a:avLst/>
          </a:prstGeom>
          <a:noFill/>
          <a:ln>
            <a:noFill/>
          </a:ln>
        </p:spPr>
      </p:pic>
      <p:pic>
        <p:nvPicPr>
          <p:cNvPr id="63" name="Google Shape;63;p14"/>
          <p:cNvPicPr preferRelativeResize="0"/>
          <p:nvPr/>
        </p:nvPicPr>
        <p:blipFill>
          <a:blip r:embed="rId4">
            <a:alphaModFix/>
          </a:blip>
          <a:stretch>
            <a:fillRect/>
          </a:stretch>
        </p:blipFill>
        <p:spPr>
          <a:xfrm>
            <a:off x="4572000" y="2476500"/>
            <a:ext cx="3733800" cy="26479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Peak flux vs. DM </a:t>
            </a:r>
            <a:endParaRPr/>
          </a:p>
        </p:txBody>
      </p:sp>
      <p:sp>
        <p:nvSpPr>
          <p:cNvPr id="69" name="Google Shape;69;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Here are graphs of peak flux vs. DM. Overall the general locations of each telescope are very similar. </a:t>
            </a:r>
            <a:endParaRPr/>
          </a:p>
        </p:txBody>
      </p:sp>
      <p:pic>
        <p:nvPicPr>
          <p:cNvPr id="70" name="Google Shape;70;p15"/>
          <p:cNvPicPr preferRelativeResize="0"/>
          <p:nvPr/>
        </p:nvPicPr>
        <p:blipFill>
          <a:blip r:embed="rId3">
            <a:alphaModFix/>
          </a:blip>
          <a:stretch>
            <a:fillRect/>
          </a:stretch>
        </p:blipFill>
        <p:spPr>
          <a:xfrm>
            <a:off x="4973525" y="2495550"/>
            <a:ext cx="3733800" cy="2647950"/>
          </a:xfrm>
          <a:prstGeom prst="rect">
            <a:avLst/>
          </a:prstGeom>
          <a:noFill/>
          <a:ln>
            <a:noFill/>
          </a:ln>
        </p:spPr>
      </p:pic>
      <p:pic>
        <p:nvPicPr>
          <p:cNvPr id="71" name="Google Shape;71;p15"/>
          <p:cNvPicPr preferRelativeResize="0"/>
          <p:nvPr/>
        </p:nvPicPr>
        <p:blipFill>
          <a:blip r:embed="rId4">
            <a:alphaModFix/>
          </a:blip>
          <a:stretch>
            <a:fillRect/>
          </a:stretch>
        </p:blipFill>
        <p:spPr>
          <a:xfrm>
            <a:off x="436675" y="2476500"/>
            <a:ext cx="3790950" cy="26860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 vs. z and L’ vs. z</a:t>
            </a:r>
            <a:endParaRPr/>
          </a:p>
        </p:txBody>
      </p:sp>
      <p:sp>
        <p:nvSpPr>
          <p:cNvPr id="77" name="Google Shape;77;p16"/>
          <p:cNvSpPr txBox="1"/>
          <p:nvPr>
            <p:ph idx="1" type="body"/>
          </p:nvPr>
        </p:nvSpPr>
        <p:spPr>
          <a:xfrm>
            <a:off x="311700" y="1152475"/>
            <a:ext cx="48465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The bottom plot is the two plots on the right combined onto the same plot. You can see that the movement is up and down as expected, with more movement at higher z.</a:t>
            </a:r>
            <a:endParaRPr/>
          </a:p>
        </p:txBody>
      </p:sp>
      <p:pic>
        <p:nvPicPr>
          <p:cNvPr id="78" name="Google Shape;78;p16"/>
          <p:cNvPicPr preferRelativeResize="0"/>
          <p:nvPr/>
        </p:nvPicPr>
        <p:blipFill>
          <a:blip r:embed="rId3">
            <a:alphaModFix/>
          </a:blip>
          <a:stretch>
            <a:fillRect/>
          </a:stretch>
        </p:blipFill>
        <p:spPr>
          <a:xfrm>
            <a:off x="5158275" y="0"/>
            <a:ext cx="3771900" cy="2647950"/>
          </a:xfrm>
          <a:prstGeom prst="rect">
            <a:avLst/>
          </a:prstGeom>
          <a:noFill/>
          <a:ln>
            <a:noFill/>
          </a:ln>
        </p:spPr>
      </p:pic>
      <p:pic>
        <p:nvPicPr>
          <p:cNvPr id="79" name="Google Shape;79;p16"/>
          <p:cNvPicPr preferRelativeResize="0"/>
          <p:nvPr/>
        </p:nvPicPr>
        <p:blipFill>
          <a:blip r:embed="rId4">
            <a:alphaModFix/>
          </a:blip>
          <a:stretch>
            <a:fillRect/>
          </a:stretch>
        </p:blipFill>
        <p:spPr>
          <a:xfrm>
            <a:off x="5158275" y="2495550"/>
            <a:ext cx="3771900" cy="2647950"/>
          </a:xfrm>
          <a:prstGeom prst="rect">
            <a:avLst/>
          </a:prstGeom>
          <a:noFill/>
          <a:ln>
            <a:noFill/>
          </a:ln>
        </p:spPr>
      </p:pic>
      <p:pic>
        <p:nvPicPr>
          <p:cNvPr id="80" name="Google Shape;80;p16"/>
          <p:cNvPicPr preferRelativeResize="0"/>
          <p:nvPr/>
        </p:nvPicPr>
        <p:blipFill>
          <a:blip r:embed="rId5">
            <a:alphaModFix/>
          </a:blip>
          <a:stretch>
            <a:fillRect/>
          </a:stretch>
        </p:blipFill>
        <p:spPr>
          <a:xfrm>
            <a:off x="685800" y="2495550"/>
            <a:ext cx="3771900" cy="26479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