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b8aa32b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b8aa32b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b8aa32b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b8aa32b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b8aa32b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b8aa32b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b99b6fb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b99b6fb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99b6fb4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99b6fb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99b6fb4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99b6fb4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b8aa32b5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b8aa32b5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FRB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Huang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(7/2/2020)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L_p vs. z, different colors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There are no FRBs from CHIME because I had initially removed them because their S/N = 0. In the future, I will add them in and set their S/N = 6.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963" y="2029000"/>
            <a:ext cx="4414075" cy="31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L’ versus z graph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also updated the L’ versus z graph, using L’ = L/g(z), changing the truncation line so it evolves with g(z), as well as using different colors for the different instruments.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150" y="1924850"/>
            <a:ext cx="4561700" cy="32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tau as a function of k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the evolution of the truncation lines, I obtain different values of k corresponding to values of tau. The [-1,1] range of tau corresponds to [1.25, 4.75] in k, with k=2.26 corresponding with tau = 0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363" y="2235050"/>
            <a:ext cx="4059275" cy="29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L_p vs. L_{p, lim}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used the first equation to obtain the limiting peak luminosity, and then used the second equation to transform both L_p and L_{p,lim} with g(z). The truncation line should not need to be changed since both y and x evolve with z. Below is a graph of using X = 10, showing the difference in the two telescopes.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6674" y="-12"/>
            <a:ext cx="1187325" cy="6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8325" y="106637"/>
            <a:ext cx="186252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7575" y="2447913"/>
            <a:ext cx="38671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(cont.)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When running kendall tau, using L_p = L_{p,lim} as the truncation line, the kendall tau is highly irregular and never goes below 0.5. Shown below are both graphs for X = 10, with the one on the left a zoomed in version of [-5, 5], and the right with a k range of [-20, 20].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1" y="2495550"/>
            <a:ext cx="35814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875" y="2495550"/>
            <a:ext cx="36766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019" y="2619591"/>
            <a:ext cx="3238430" cy="2279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7425" y="218486"/>
            <a:ext cx="3313616" cy="233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idx="4294967295" type="body"/>
          </p:nvPr>
        </p:nvSpPr>
        <p:spPr>
          <a:xfrm>
            <a:off x="272250" y="1168250"/>
            <a:ext cx="201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graphs corresponding to X=6 and X=8 are even stranger, with kendall tau always hovering around a constant value.</a:t>
            </a:r>
            <a:endParaRPr/>
          </a:p>
        </p:txBody>
      </p:sp>
      <p:sp>
        <p:nvSpPr>
          <p:cNvPr id="101" name="Google Shape;101;p19"/>
          <p:cNvSpPr txBox="1"/>
          <p:nvPr>
            <p:ph idx="4294967295" type="title"/>
          </p:nvPr>
        </p:nvSpPr>
        <p:spPr>
          <a:xfrm>
            <a:off x="311700" y="366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(cont.)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9998" y="2636319"/>
            <a:ext cx="3037172" cy="2245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4796" y="292750"/>
            <a:ext cx="3082378" cy="22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progress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</a:t>
            </a:r>
            <a:r>
              <a:rPr lang="en"/>
              <a:t>g(Z)=Z^k/(1+Z/Z_c)^k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FRBs from CHIME, setting any S/N = 0 to S/N = 6.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